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0"/>
  </p:notesMasterIdLst>
  <p:sldIdLst>
    <p:sldId id="270" r:id="rId2"/>
    <p:sldId id="2134807370" r:id="rId3"/>
    <p:sldId id="2134807371" r:id="rId4"/>
    <p:sldId id="2134807373" r:id="rId5"/>
    <p:sldId id="2134806896" r:id="rId6"/>
    <p:sldId id="2134807374" r:id="rId7"/>
    <p:sldId id="2134807375" r:id="rId8"/>
    <p:sldId id="2134806593" r:id="rId9"/>
    <p:sldId id="2134806904" r:id="rId10"/>
    <p:sldId id="2134807377" r:id="rId11"/>
    <p:sldId id="2134807378" r:id="rId12"/>
    <p:sldId id="2134807380" r:id="rId13"/>
    <p:sldId id="2134807379" r:id="rId14"/>
    <p:sldId id="2134806903" r:id="rId15"/>
    <p:sldId id="2134806901" r:id="rId16"/>
    <p:sldId id="2134806900" r:id="rId17"/>
    <p:sldId id="2134807381" r:id="rId18"/>
    <p:sldId id="2134807382" r:id="rId19"/>
    <p:sldId id="2134807383" r:id="rId20"/>
    <p:sldId id="2134807385" r:id="rId21"/>
    <p:sldId id="2134807386" r:id="rId22"/>
    <p:sldId id="2134807384" r:id="rId23"/>
    <p:sldId id="2134806385" r:id="rId24"/>
    <p:sldId id="2134807387" r:id="rId25"/>
    <p:sldId id="2134806905" r:id="rId26"/>
    <p:sldId id="399" r:id="rId27"/>
    <p:sldId id="2134806598" r:id="rId28"/>
    <p:sldId id="21348068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576" autoAdjust="0"/>
  </p:normalViewPr>
  <p:slideViewPr>
    <p:cSldViewPr snapToGrid="0">
      <p:cViewPr varScale="1">
        <p:scale>
          <a:sx n="93" d="100"/>
          <a:sy n="93" d="100"/>
        </p:scale>
        <p:origin x="259" y="67"/>
      </p:cViewPr>
      <p:guideLst/>
    </p:cSldViewPr>
  </p:slideViewPr>
  <p:outlineViewPr>
    <p:cViewPr>
      <p:scale>
        <a:sx n="33" d="100"/>
        <a:sy n="33" d="100"/>
      </p:scale>
      <p:origin x="0" y="-18436"/>
    </p:cViewPr>
  </p:outlin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eterson" userId="31d18e3df39d937e" providerId="LiveId" clId="{02719C45-47F6-45A2-B762-6EB5C95170C1}"/>
    <pc:docChg chg="undo redo custSel addSld delSld modSld sldOrd">
      <pc:chgData name="Brian Peterson" userId="31d18e3df39d937e" providerId="LiveId" clId="{02719C45-47F6-45A2-B762-6EB5C95170C1}" dt="2024-09-01T22:43:07.769" v="11645" actId="14100"/>
      <pc:docMkLst>
        <pc:docMk/>
      </pc:docMkLst>
      <pc:sldChg chg="del">
        <pc:chgData name="Brian Peterson" userId="31d18e3df39d937e" providerId="LiveId" clId="{02719C45-47F6-45A2-B762-6EB5C95170C1}" dt="2024-08-31T16:36:32.855" v="2588" actId="47"/>
        <pc:sldMkLst>
          <pc:docMk/>
          <pc:sldMk cId="1219692131" sldId="258"/>
        </pc:sldMkLst>
      </pc:sldChg>
      <pc:sldChg chg="addSp delSp modSp mod">
        <pc:chgData name="Brian Peterson" userId="31d18e3df39d937e" providerId="LiveId" clId="{02719C45-47F6-45A2-B762-6EB5C95170C1}" dt="2024-09-01T22:43:07.769" v="11645" actId="14100"/>
        <pc:sldMkLst>
          <pc:docMk/>
          <pc:sldMk cId="902308344" sldId="2134806385"/>
        </pc:sldMkLst>
        <pc:spChg chg="mod">
          <ac:chgData name="Brian Peterson" userId="31d18e3df39d937e" providerId="LiveId" clId="{02719C45-47F6-45A2-B762-6EB5C95170C1}" dt="2024-09-01T18:48:36.984" v="11638" actId="20577"/>
          <ac:spMkLst>
            <pc:docMk/>
            <pc:sldMk cId="902308344" sldId="2134806385"/>
            <ac:spMk id="2" creationId="{053113F3-BE24-49B3-92A8-4BAF9EA09252}"/>
          </ac:spMkLst>
        </pc:spChg>
        <pc:spChg chg="del mod">
          <ac:chgData name="Brian Peterson" userId="31d18e3df39d937e" providerId="LiveId" clId="{02719C45-47F6-45A2-B762-6EB5C95170C1}" dt="2024-09-01T18:48:01.503" v="11597" actId="478"/>
          <ac:spMkLst>
            <pc:docMk/>
            <pc:sldMk cId="902308344" sldId="2134806385"/>
            <ac:spMk id="9" creationId="{2E62BF2C-B9F0-A327-F9A8-AC2816F4730A}"/>
          </ac:spMkLst>
        </pc:spChg>
        <pc:spChg chg="del">
          <ac:chgData name="Brian Peterson" userId="31d18e3df39d937e" providerId="LiveId" clId="{02719C45-47F6-45A2-B762-6EB5C95170C1}" dt="2024-09-01T18:48:08.313" v="11598" actId="478"/>
          <ac:spMkLst>
            <pc:docMk/>
            <pc:sldMk cId="902308344" sldId="2134806385"/>
            <ac:spMk id="13" creationId="{763973D9-1BDE-D993-CABD-C6A559A6560E}"/>
          </ac:spMkLst>
        </pc:spChg>
        <pc:picChg chg="add mod">
          <ac:chgData name="Brian Peterson" userId="31d18e3df39d937e" providerId="LiveId" clId="{02719C45-47F6-45A2-B762-6EB5C95170C1}" dt="2024-09-01T22:43:07.769" v="11645" actId="14100"/>
          <ac:picMkLst>
            <pc:docMk/>
            <pc:sldMk cId="902308344" sldId="2134806385"/>
            <ac:picMk id="5" creationId="{7C0B8497-9DCF-C2B7-2BBF-7A0D9F2CBC38}"/>
          </ac:picMkLst>
        </pc:picChg>
        <pc:picChg chg="del">
          <ac:chgData name="Brian Peterson" userId="31d18e3df39d937e" providerId="LiveId" clId="{02719C45-47F6-45A2-B762-6EB5C95170C1}" dt="2024-09-01T18:47:40.731" v="11581" actId="478"/>
          <ac:picMkLst>
            <pc:docMk/>
            <pc:sldMk cId="902308344" sldId="2134806385"/>
            <ac:picMk id="11" creationId="{EB144491-E878-53A1-C388-B75B261A5DE6}"/>
          </ac:picMkLst>
        </pc:picChg>
      </pc:sldChg>
      <pc:sldChg chg="del">
        <pc:chgData name="Brian Peterson" userId="31d18e3df39d937e" providerId="LiveId" clId="{02719C45-47F6-45A2-B762-6EB5C95170C1}" dt="2024-09-01T05:54:04.342" v="10088" actId="47"/>
        <pc:sldMkLst>
          <pc:docMk/>
          <pc:sldMk cId="1514580028" sldId="2134806592"/>
        </pc:sldMkLst>
      </pc:sldChg>
      <pc:sldChg chg="ord">
        <pc:chgData name="Brian Peterson" userId="31d18e3df39d937e" providerId="LiveId" clId="{02719C45-47F6-45A2-B762-6EB5C95170C1}" dt="2024-08-27T05:31:53.055" v="6"/>
        <pc:sldMkLst>
          <pc:docMk/>
          <pc:sldMk cId="2970878802" sldId="2134806593"/>
        </pc:sldMkLst>
      </pc:sldChg>
      <pc:sldChg chg="modSp add del mod">
        <pc:chgData name="Brian Peterson" userId="31d18e3df39d937e" providerId="LiveId" clId="{02719C45-47F6-45A2-B762-6EB5C95170C1}" dt="2024-09-01T05:53:42.689" v="10085" actId="47"/>
        <pc:sldMkLst>
          <pc:docMk/>
          <pc:sldMk cId="4047990674" sldId="2134806886"/>
        </pc:sldMkLst>
        <pc:spChg chg="mod">
          <ac:chgData name="Brian Peterson" userId="31d18e3df39d937e" providerId="LiveId" clId="{02719C45-47F6-45A2-B762-6EB5C95170C1}" dt="2024-09-01T05:33:22.986" v="9991" actId="20577"/>
          <ac:spMkLst>
            <pc:docMk/>
            <pc:sldMk cId="4047990674" sldId="2134806886"/>
            <ac:spMk id="2" creationId="{11426F7A-0D41-4DFD-A677-DB32F26F8CDB}"/>
          </ac:spMkLst>
        </pc:spChg>
      </pc:sldChg>
      <pc:sldChg chg="modSp add mod">
        <pc:chgData name="Brian Peterson" userId="31d18e3df39d937e" providerId="LiveId" clId="{02719C45-47F6-45A2-B762-6EB5C95170C1}" dt="2024-09-01T17:11:23.459" v="10760" actId="20577"/>
        <pc:sldMkLst>
          <pc:docMk/>
          <pc:sldMk cId="516760482" sldId="2134806896"/>
        </pc:sldMkLst>
        <pc:spChg chg="mod">
          <ac:chgData name="Brian Peterson" userId="31d18e3df39d937e" providerId="LiveId" clId="{02719C45-47F6-45A2-B762-6EB5C95170C1}" dt="2024-09-01T17:11:23.459" v="10760" actId="20577"/>
          <ac:spMkLst>
            <pc:docMk/>
            <pc:sldMk cId="516760482" sldId="2134806896"/>
            <ac:spMk id="2" creationId="{053113F3-BE24-49B3-92A8-4BAF9EA09252}"/>
          </ac:spMkLst>
        </pc:spChg>
      </pc:sldChg>
      <pc:sldChg chg="del">
        <pc:chgData name="Brian Peterson" userId="31d18e3df39d937e" providerId="LiveId" clId="{02719C45-47F6-45A2-B762-6EB5C95170C1}" dt="2024-08-27T05:46:17.924" v="102" actId="2696"/>
        <pc:sldMkLst>
          <pc:docMk/>
          <pc:sldMk cId="1744187495" sldId="2134806896"/>
        </pc:sldMkLst>
      </pc:sldChg>
      <pc:sldChg chg="modSp add del mod ord">
        <pc:chgData name="Brian Peterson" userId="31d18e3df39d937e" providerId="LiveId" clId="{02719C45-47F6-45A2-B762-6EB5C95170C1}" dt="2024-09-01T04:25:36.756" v="6988" actId="2696"/>
        <pc:sldMkLst>
          <pc:docMk/>
          <pc:sldMk cId="1843673345" sldId="2134806896"/>
        </pc:sldMkLst>
        <pc:spChg chg="mod">
          <ac:chgData name="Brian Peterson" userId="31d18e3df39d937e" providerId="LiveId" clId="{02719C45-47F6-45A2-B762-6EB5C95170C1}" dt="2024-08-28T06:03:16.966" v="2426" actId="20577"/>
          <ac:spMkLst>
            <pc:docMk/>
            <pc:sldMk cId="1843673345" sldId="2134806896"/>
            <ac:spMk id="2" creationId="{053113F3-BE24-49B3-92A8-4BAF9EA09252}"/>
          </ac:spMkLst>
        </pc:spChg>
      </pc:sldChg>
      <pc:sldChg chg="add del">
        <pc:chgData name="Brian Peterson" userId="31d18e3df39d937e" providerId="LiveId" clId="{02719C45-47F6-45A2-B762-6EB5C95170C1}" dt="2024-09-01T17:10:11.496" v="10669" actId="2696"/>
        <pc:sldMkLst>
          <pc:docMk/>
          <pc:sldMk cId="3447604729" sldId="2134806896"/>
        </pc:sldMkLst>
      </pc:sldChg>
      <pc:sldChg chg="ord">
        <pc:chgData name="Brian Peterson" userId="31d18e3df39d937e" providerId="LiveId" clId="{02719C45-47F6-45A2-B762-6EB5C95170C1}" dt="2024-09-01T05:56:05.373" v="10152"/>
        <pc:sldMkLst>
          <pc:docMk/>
          <pc:sldMk cId="3045702947" sldId="2134806897"/>
        </pc:sldMkLst>
      </pc:sldChg>
      <pc:sldChg chg="modSp del mod">
        <pc:chgData name="Brian Peterson" userId="31d18e3df39d937e" providerId="LiveId" clId="{02719C45-47F6-45A2-B762-6EB5C95170C1}" dt="2024-08-27T14:36:49.455" v="655" actId="2696"/>
        <pc:sldMkLst>
          <pc:docMk/>
          <pc:sldMk cId="2868881463" sldId="2134806898"/>
        </pc:sldMkLst>
        <pc:spChg chg="mod">
          <ac:chgData name="Brian Peterson" userId="31d18e3df39d937e" providerId="LiveId" clId="{02719C45-47F6-45A2-B762-6EB5C95170C1}" dt="2024-08-27T14:33:54.327" v="477" actId="6549"/>
          <ac:spMkLst>
            <pc:docMk/>
            <pc:sldMk cId="2868881463" sldId="2134806898"/>
            <ac:spMk id="2" creationId="{B27E25E0-153D-008D-4743-B51A81EE5D14}"/>
          </ac:spMkLst>
        </pc:spChg>
        <pc:spChg chg="mod">
          <ac:chgData name="Brian Peterson" userId="31d18e3df39d937e" providerId="LiveId" clId="{02719C45-47F6-45A2-B762-6EB5C95170C1}" dt="2024-08-27T14:34:40.334" v="640" actId="20577"/>
          <ac:spMkLst>
            <pc:docMk/>
            <pc:sldMk cId="2868881463" sldId="2134806898"/>
            <ac:spMk id="3" creationId="{331A2A40-DC63-6260-8EA6-AC05F839C465}"/>
          </ac:spMkLst>
        </pc:spChg>
      </pc:sldChg>
      <pc:sldChg chg="modSp add del mod">
        <pc:chgData name="Brian Peterson" userId="31d18e3df39d937e" providerId="LiveId" clId="{02719C45-47F6-45A2-B762-6EB5C95170C1}" dt="2024-09-01T05:32:44.933" v="9982" actId="47"/>
        <pc:sldMkLst>
          <pc:docMk/>
          <pc:sldMk cId="4193398782" sldId="2134806898"/>
        </pc:sldMkLst>
        <pc:spChg chg="mod">
          <ac:chgData name="Brian Peterson" userId="31d18e3df39d937e" providerId="LiveId" clId="{02719C45-47F6-45A2-B762-6EB5C95170C1}" dt="2024-09-01T05:30:01.946" v="9819" actId="21"/>
          <ac:spMkLst>
            <pc:docMk/>
            <pc:sldMk cId="4193398782" sldId="2134806898"/>
            <ac:spMk id="3" creationId="{331A2A40-DC63-6260-8EA6-AC05F839C465}"/>
          </ac:spMkLst>
        </pc:spChg>
      </pc:sldChg>
      <pc:sldChg chg="addSp delSp modSp mod">
        <pc:chgData name="Brian Peterson" userId="31d18e3df39d937e" providerId="LiveId" clId="{02719C45-47F6-45A2-B762-6EB5C95170C1}" dt="2024-09-01T05:15:55.236" v="9215" actId="20577"/>
        <pc:sldMkLst>
          <pc:docMk/>
          <pc:sldMk cId="1797140310" sldId="2134806900"/>
        </pc:sldMkLst>
        <pc:spChg chg="mod">
          <ac:chgData name="Brian Peterson" userId="31d18e3df39d937e" providerId="LiveId" clId="{02719C45-47F6-45A2-B762-6EB5C95170C1}" dt="2024-09-01T04:21:07.073" v="6923" actId="20577"/>
          <ac:spMkLst>
            <pc:docMk/>
            <pc:sldMk cId="1797140310" sldId="2134806900"/>
            <ac:spMk id="2" creationId="{053113F3-BE24-49B3-92A8-4BAF9EA09252}"/>
          </ac:spMkLst>
        </pc:spChg>
        <pc:spChg chg="del mod">
          <ac:chgData name="Brian Peterson" userId="31d18e3df39d937e" providerId="LiveId" clId="{02719C45-47F6-45A2-B762-6EB5C95170C1}" dt="2024-08-28T06:05:51.081" v="2431" actId="1032"/>
          <ac:spMkLst>
            <pc:docMk/>
            <pc:sldMk cId="1797140310" sldId="2134806900"/>
            <ac:spMk id="3" creationId="{2C669490-B265-49D0-BF15-B034BC3C178A}"/>
          </ac:spMkLst>
        </pc:spChg>
        <pc:spChg chg="add del mod">
          <ac:chgData name="Brian Peterson" userId="31d18e3df39d937e" providerId="LiveId" clId="{02719C45-47F6-45A2-B762-6EB5C95170C1}" dt="2024-09-01T04:23:05.771" v="6964" actId="478"/>
          <ac:spMkLst>
            <pc:docMk/>
            <pc:sldMk cId="1797140310" sldId="2134806900"/>
            <ac:spMk id="6" creationId="{B4657FEF-46AD-B693-5620-E58C11DD5CE8}"/>
          </ac:spMkLst>
        </pc:spChg>
        <pc:graphicFrameChg chg="add del mod modGraphic">
          <ac:chgData name="Brian Peterson" userId="31d18e3df39d937e" providerId="LiveId" clId="{02719C45-47F6-45A2-B762-6EB5C95170C1}" dt="2024-09-01T05:15:55.236" v="9215" actId="20577"/>
          <ac:graphicFrameMkLst>
            <pc:docMk/>
            <pc:sldMk cId="1797140310" sldId="2134806900"/>
            <ac:graphicFrameMk id="5" creationId="{6D181F9D-266C-79D0-4491-E4AE621D8063}"/>
          </ac:graphicFrameMkLst>
        </pc:graphicFrameChg>
      </pc:sldChg>
      <pc:sldChg chg="modSp mod ord">
        <pc:chgData name="Brian Peterson" userId="31d18e3df39d937e" providerId="LiveId" clId="{02719C45-47F6-45A2-B762-6EB5C95170C1}" dt="2024-09-01T17:16:05.159" v="10843" actId="20577"/>
        <pc:sldMkLst>
          <pc:docMk/>
          <pc:sldMk cId="525506611" sldId="2134806901"/>
        </pc:sldMkLst>
        <pc:spChg chg="mod">
          <ac:chgData name="Brian Peterson" userId="31d18e3df39d937e" providerId="LiveId" clId="{02719C45-47F6-45A2-B762-6EB5C95170C1}" dt="2024-09-01T17:13:50.102" v="10829" actId="20577"/>
          <ac:spMkLst>
            <pc:docMk/>
            <pc:sldMk cId="525506611" sldId="2134806901"/>
            <ac:spMk id="2" creationId="{053113F3-BE24-49B3-92A8-4BAF9EA09252}"/>
          </ac:spMkLst>
        </pc:spChg>
        <pc:spChg chg="mod">
          <ac:chgData name="Brian Peterson" userId="31d18e3df39d937e" providerId="LiveId" clId="{02719C45-47F6-45A2-B762-6EB5C95170C1}" dt="2024-09-01T17:16:05.159" v="10843" actId="20577"/>
          <ac:spMkLst>
            <pc:docMk/>
            <pc:sldMk cId="525506611" sldId="2134806901"/>
            <ac:spMk id="3" creationId="{2C669490-B265-49D0-BF15-B034BC3C178A}"/>
          </ac:spMkLst>
        </pc:spChg>
      </pc:sldChg>
      <pc:sldChg chg="modSp del mod">
        <pc:chgData name="Brian Peterson" userId="31d18e3df39d937e" providerId="LiveId" clId="{02719C45-47F6-45A2-B762-6EB5C95170C1}" dt="2024-09-01T05:26:50.330" v="9705" actId="47"/>
        <pc:sldMkLst>
          <pc:docMk/>
          <pc:sldMk cId="4258808955" sldId="2134806902"/>
        </pc:sldMkLst>
        <pc:spChg chg="mod">
          <ac:chgData name="Brian Peterson" userId="31d18e3df39d937e" providerId="LiveId" clId="{02719C45-47F6-45A2-B762-6EB5C95170C1}" dt="2024-08-27T14:32:25.368" v="465" actId="20577"/>
          <ac:spMkLst>
            <pc:docMk/>
            <pc:sldMk cId="4258808955" sldId="2134806902"/>
            <ac:spMk id="2" creationId="{B27E25E0-153D-008D-4743-B51A81EE5D14}"/>
          </ac:spMkLst>
        </pc:spChg>
      </pc:sldChg>
      <pc:sldChg chg="add del">
        <pc:chgData name="Brian Peterson" userId="31d18e3df39d937e" providerId="LiveId" clId="{02719C45-47F6-45A2-B762-6EB5C95170C1}" dt="2024-09-01T17:10:01.314" v="10668" actId="2696"/>
        <pc:sldMkLst>
          <pc:docMk/>
          <pc:sldMk cId="1591557822" sldId="2134806903"/>
        </pc:sldMkLst>
      </pc:sldChg>
      <pc:sldChg chg="add del">
        <pc:chgData name="Brian Peterson" userId="31d18e3df39d937e" providerId="LiveId" clId="{02719C45-47F6-45A2-B762-6EB5C95170C1}" dt="2024-09-01T17:09:59.222" v="10667"/>
        <pc:sldMkLst>
          <pc:docMk/>
          <pc:sldMk cId="2701369913" sldId="2134806903"/>
        </pc:sldMkLst>
      </pc:sldChg>
      <pc:sldChg chg="modSp mod modNotesTx">
        <pc:chgData name="Brian Peterson" userId="31d18e3df39d937e" providerId="LiveId" clId="{02719C45-47F6-45A2-B762-6EB5C95170C1}" dt="2024-08-28T06:02:34.084" v="2425" actId="20577"/>
        <pc:sldMkLst>
          <pc:docMk/>
          <pc:sldMk cId="1520066571" sldId="2134806904"/>
        </pc:sldMkLst>
        <pc:spChg chg="mod">
          <ac:chgData name="Brian Peterson" userId="31d18e3df39d937e" providerId="LiveId" clId="{02719C45-47F6-45A2-B762-6EB5C95170C1}" dt="2024-08-28T06:02:34.084" v="2425" actId="20577"/>
          <ac:spMkLst>
            <pc:docMk/>
            <pc:sldMk cId="1520066571" sldId="2134806904"/>
            <ac:spMk id="3" creationId="{331A2A40-DC63-6260-8EA6-AC05F839C465}"/>
          </ac:spMkLst>
        </pc:spChg>
      </pc:sldChg>
      <pc:sldChg chg="add">
        <pc:chgData name="Brian Peterson" userId="31d18e3df39d937e" providerId="LiveId" clId="{02719C45-47F6-45A2-B762-6EB5C95170C1}" dt="2024-08-26T04:22:32.349" v="0"/>
        <pc:sldMkLst>
          <pc:docMk/>
          <pc:sldMk cId="793925968" sldId="2134806905"/>
        </pc:sldMkLst>
      </pc:sldChg>
      <pc:sldChg chg="modSp add del mod">
        <pc:chgData name="Brian Peterson" userId="31d18e3df39d937e" providerId="LiveId" clId="{02719C45-47F6-45A2-B762-6EB5C95170C1}" dt="2024-09-01T05:53:43.415" v="10086" actId="47"/>
        <pc:sldMkLst>
          <pc:docMk/>
          <pc:sldMk cId="1192338215" sldId="2134807024"/>
        </pc:sldMkLst>
        <pc:spChg chg="mod">
          <ac:chgData name="Brian Peterson" userId="31d18e3df39d937e" providerId="LiveId" clId="{02719C45-47F6-45A2-B762-6EB5C95170C1}" dt="2024-09-01T05:36:01.674" v="10012" actId="20577"/>
          <ac:spMkLst>
            <pc:docMk/>
            <pc:sldMk cId="1192338215" sldId="2134807024"/>
            <ac:spMk id="3" creationId="{00000000-0000-0000-0000-000000000000}"/>
          </ac:spMkLst>
        </pc:spChg>
      </pc:sldChg>
      <pc:sldChg chg="modSp add del mod">
        <pc:chgData name="Brian Peterson" userId="31d18e3df39d937e" providerId="LiveId" clId="{02719C45-47F6-45A2-B762-6EB5C95170C1}" dt="2024-09-01T05:50:16.560" v="10040" actId="2696"/>
        <pc:sldMkLst>
          <pc:docMk/>
          <pc:sldMk cId="243853404" sldId="2134807368"/>
        </pc:sldMkLst>
        <pc:spChg chg="mod">
          <ac:chgData name="Brian Peterson" userId="31d18e3df39d937e" providerId="LiveId" clId="{02719C45-47F6-45A2-B762-6EB5C95170C1}" dt="2024-09-01T05:38:00.934" v="10026" actId="20577"/>
          <ac:spMkLst>
            <pc:docMk/>
            <pc:sldMk cId="243853404" sldId="2134807368"/>
            <ac:spMk id="6" creationId="{B33CD110-5A57-6C8F-6634-B8C9B2FF6CA4}"/>
          </ac:spMkLst>
        </pc:spChg>
      </pc:sldChg>
      <pc:sldChg chg="modSp add del mod">
        <pc:chgData name="Brian Peterson" userId="31d18e3df39d937e" providerId="LiveId" clId="{02719C45-47F6-45A2-B762-6EB5C95170C1}" dt="2024-09-01T05:53:30.831" v="10080" actId="47"/>
        <pc:sldMkLst>
          <pc:docMk/>
          <pc:sldMk cId="3558581405" sldId="2134807368"/>
        </pc:sldMkLst>
        <pc:spChg chg="mod">
          <ac:chgData name="Brian Peterson" userId="31d18e3df39d937e" providerId="LiveId" clId="{02719C45-47F6-45A2-B762-6EB5C95170C1}" dt="2024-09-01T05:52:06.981" v="10046" actId="27636"/>
          <ac:spMkLst>
            <pc:docMk/>
            <pc:sldMk cId="3558581405" sldId="2134807368"/>
            <ac:spMk id="6" creationId="{B33CD110-5A57-6C8F-6634-B8C9B2FF6CA4}"/>
          </ac:spMkLst>
        </pc:spChg>
      </pc:sldChg>
      <pc:sldChg chg="addSp delSp modSp add del mod">
        <pc:chgData name="Brian Peterson" userId="31d18e3df39d937e" providerId="LiveId" clId="{02719C45-47F6-45A2-B762-6EB5C95170C1}" dt="2024-09-01T05:59:51.117" v="10231" actId="47"/>
        <pc:sldMkLst>
          <pc:docMk/>
          <pc:sldMk cId="3677436411" sldId="2134807369"/>
        </pc:sldMkLst>
        <pc:spChg chg="del">
          <ac:chgData name="Brian Peterson" userId="31d18e3df39d937e" providerId="LiveId" clId="{02719C45-47F6-45A2-B762-6EB5C95170C1}" dt="2024-08-27T14:38:57.684" v="679" actId="478"/>
          <ac:spMkLst>
            <pc:docMk/>
            <pc:sldMk cId="3677436411" sldId="2134807369"/>
            <ac:spMk id="2" creationId="{201A09A0-81B1-8E61-3EC8-375B2C949553}"/>
          </ac:spMkLst>
        </pc:spChg>
        <pc:spChg chg="mod">
          <ac:chgData name="Brian Peterson" userId="31d18e3df39d937e" providerId="LiveId" clId="{02719C45-47F6-45A2-B762-6EB5C95170C1}" dt="2024-08-27T14:37:03.994" v="665" actId="20577"/>
          <ac:spMkLst>
            <pc:docMk/>
            <pc:sldMk cId="3677436411" sldId="2134807369"/>
            <ac:spMk id="3" creationId="{00000000-0000-0000-0000-000000000000}"/>
          </ac:spMkLst>
        </pc:spChg>
        <pc:spChg chg="add mod">
          <ac:chgData name="Brian Peterson" userId="31d18e3df39d937e" providerId="LiveId" clId="{02719C45-47F6-45A2-B762-6EB5C95170C1}" dt="2024-08-27T14:38:57.684" v="679" actId="478"/>
          <ac:spMkLst>
            <pc:docMk/>
            <pc:sldMk cId="3677436411" sldId="2134807369"/>
            <ac:spMk id="5" creationId="{5745766E-A360-CB74-CDA7-52B5B5B4E694}"/>
          </ac:spMkLst>
        </pc:spChg>
        <pc:spChg chg="mod">
          <ac:chgData name="Brian Peterson" userId="31d18e3df39d937e" providerId="LiveId" clId="{02719C45-47F6-45A2-B762-6EB5C95170C1}" dt="2024-09-01T05:39:03.350" v="10036" actId="20577"/>
          <ac:spMkLst>
            <pc:docMk/>
            <pc:sldMk cId="3677436411" sldId="2134807369"/>
            <ac:spMk id="6" creationId="{B33CD110-5A57-6C8F-6634-B8C9B2FF6CA4}"/>
          </ac:spMkLst>
        </pc:spChg>
      </pc:sldChg>
      <pc:sldChg chg="modSp add mod">
        <pc:chgData name="Brian Peterson" userId="31d18e3df39d937e" providerId="LiveId" clId="{02719C45-47F6-45A2-B762-6EB5C95170C1}" dt="2024-08-27T05:32:02.823" v="10" actId="20577"/>
        <pc:sldMkLst>
          <pc:docMk/>
          <pc:sldMk cId="572405524" sldId="2134807370"/>
        </pc:sldMkLst>
        <pc:spChg chg="mod">
          <ac:chgData name="Brian Peterson" userId="31d18e3df39d937e" providerId="LiveId" clId="{02719C45-47F6-45A2-B762-6EB5C95170C1}" dt="2024-08-27T05:32:02.823" v="10" actId="20577"/>
          <ac:spMkLst>
            <pc:docMk/>
            <pc:sldMk cId="572405524" sldId="2134807370"/>
            <ac:spMk id="8" creationId="{78558E74-0E4E-4288-9685-28D7BAC138A5}"/>
          </ac:spMkLst>
        </pc:spChg>
      </pc:sldChg>
      <pc:sldChg chg="modSp add mod">
        <pc:chgData name="Brian Peterson" userId="31d18e3df39d937e" providerId="LiveId" clId="{02719C45-47F6-45A2-B762-6EB5C95170C1}" dt="2024-09-01T16:48:35.128" v="10247" actId="20577"/>
        <pc:sldMkLst>
          <pc:docMk/>
          <pc:sldMk cId="299339339" sldId="2134807371"/>
        </pc:sldMkLst>
        <pc:spChg chg="mod">
          <ac:chgData name="Brian Peterson" userId="31d18e3df39d937e" providerId="LiveId" clId="{02719C45-47F6-45A2-B762-6EB5C95170C1}" dt="2024-08-27T16:49:48.047" v="1109" actId="20577"/>
          <ac:spMkLst>
            <pc:docMk/>
            <pc:sldMk cId="299339339" sldId="2134807371"/>
            <ac:spMk id="2" creationId="{B27E25E0-153D-008D-4743-B51A81EE5D14}"/>
          </ac:spMkLst>
        </pc:spChg>
        <pc:spChg chg="mod">
          <ac:chgData name="Brian Peterson" userId="31d18e3df39d937e" providerId="LiveId" clId="{02719C45-47F6-45A2-B762-6EB5C95170C1}" dt="2024-09-01T16:48:35.128" v="10247" actId="20577"/>
          <ac:spMkLst>
            <pc:docMk/>
            <pc:sldMk cId="299339339" sldId="2134807371"/>
            <ac:spMk id="3" creationId="{331A2A40-DC63-6260-8EA6-AC05F839C465}"/>
          </ac:spMkLst>
        </pc:spChg>
      </pc:sldChg>
      <pc:sldChg chg="addSp delSp modSp add del mod">
        <pc:chgData name="Brian Peterson" userId="31d18e3df39d937e" providerId="LiveId" clId="{02719C45-47F6-45A2-B762-6EB5C95170C1}" dt="2024-09-01T05:53:48.783" v="10087" actId="2696"/>
        <pc:sldMkLst>
          <pc:docMk/>
          <pc:sldMk cId="2532479984" sldId="2134807372"/>
        </pc:sldMkLst>
        <pc:spChg chg="mod">
          <ac:chgData name="Brian Peterson" userId="31d18e3df39d937e" providerId="LiveId" clId="{02719C45-47F6-45A2-B762-6EB5C95170C1}" dt="2024-09-01T05:49:21.234" v="10039" actId="14100"/>
          <ac:spMkLst>
            <pc:docMk/>
            <pc:sldMk cId="2532479984" sldId="2134807372"/>
            <ac:spMk id="2" creationId="{201A09A0-81B1-8E61-3EC8-375B2C949553}"/>
          </ac:spMkLst>
        </pc:spChg>
        <pc:spChg chg="add del mod">
          <ac:chgData name="Brian Peterson" userId="31d18e3df39d937e" providerId="LiveId" clId="{02719C45-47F6-45A2-B762-6EB5C95170C1}" dt="2024-09-01T05:49:13.625" v="10038" actId="478"/>
          <ac:spMkLst>
            <pc:docMk/>
            <pc:sldMk cId="2532479984" sldId="2134807372"/>
            <ac:spMk id="5" creationId="{29ACFA4E-E39F-8F5B-5D18-8A1CA80E6E16}"/>
          </ac:spMkLst>
        </pc:spChg>
        <pc:spChg chg="del">
          <ac:chgData name="Brian Peterson" userId="31d18e3df39d937e" providerId="LiveId" clId="{02719C45-47F6-45A2-B762-6EB5C95170C1}" dt="2024-08-27T14:39:02.654" v="680" actId="478"/>
          <ac:spMkLst>
            <pc:docMk/>
            <pc:sldMk cId="2532479984" sldId="2134807372"/>
            <ac:spMk id="6" creationId="{B33CD110-5A57-6C8F-6634-B8C9B2FF6CA4}"/>
          </ac:spMkLst>
        </pc:spChg>
      </pc:sldChg>
      <pc:sldChg chg="modSp add mod">
        <pc:chgData name="Brian Peterson" userId="31d18e3df39d937e" providerId="LiveId" clId="{02719C45-47F6-45A2-B762-6EB5C95170C1}" dt="2024-09-01T16:58:57.363" v="10447" actId="6549"/>
        <pc:sldMkLst>
          <pc:docMk/>
          <pc:sldMk cId="2248960338" sldId="2134807373"/>
        </pc:sldMkLst>
        <pc:spChg chg="mod">
          <ac:chgData name="Brian Peterson" userId="31d18e3df39d937e" providerId="LiveId" clId="{02719C45-47F6-45A2-B762-6EB5C95170C1}" dt="2024-08-27T16:49:52.012" v="1110" actId="20577"/>
          <ac:spMkLst>
            <pc:docMk/>
            <pc:sldMk cId="2248960338" sldId="2134807373"/>
            <ac:spMk id="2" creationId="{B27E25E0-153D-008D-4743-B51A81EE5D14}"/>
          </ac:spMkLst>
        </pc:spChg>
        <pc:spChg chg="mod">
          <ac:chgData name="Brian Peterson" userId="31d18e3df39d937e" providerId="LiveId" clId="{02719C45-47F6-45A2-B762-6EB5C95170C1}" dt="2024-09-01T16:58:57.363" v="10447" actId="6549"/>
          <ac:spMkLst>
            <pc:docMk/>
            <pc:sldMk cId="2248960338" sldId="2134807373"/>
            <ac:spMk id="3" creationId="{331A2A40-DC63-6260-8EA6-AC05F839C465}"/>
          </ac:spMkLst>
        </pc:spChg>
      </pc:sldChg>
      <pc:sldChg chg="addSp delSp modSp add mod">
        <pc:chgData name="Brian Peterson" userId="31d18e3df39d937e" providerId="LiveId" clId="{02719C45-47F6-45A2-B762-6EB5C95170C1}" dt="2024-08-31T16:35:34.214" v="2586" actId="20577"/>
        <pc:sldMkLst>
          <pc:docMk/>
          <pc:sldMk cId="1049857779" sldId="2134807374"/>
        </pc:sldMkLst>
        <pc:spChg chg="mod">
          <ac:chgData name="Brian Peterson" userId="31d18e3df39d937e" providerId="LiveId" clId="{02719C45-47F6-45A2-B762-6EB5C95170C1}" dt="2024-08-27T16:51:35.607" v="1198" actId="20577"/>
          <ac:spMkLst>
            <pc:docMk/>
            <pc:sldMk cId="1049857779" sldId="2134807374"/>
            <ac:spMk id="2" creationId="{B27E25E0-153D-008D-4743-B51A81EE5D14}"/>
          </ac:spMkLst>
        </pc:spChg>
        <pc:spChg chg="mod">
          <ac:chgData name="Brian Peterson" userId="31d18e3df39d937e" providerId="LiveId" clId="{02719C45-47F6-45A2-B762-6EB5C95170C1}" dt="2024-08-31T16:35:34.214" v="2586" actId="20577"/>
          <ac:spMkLst>
            <pc:docMk/>
            <pc:sldMk cId="1049857779" sldId="2134807374"/>
            <ac:spMk id="3" creationId="{331A2A40-DC63-6260-8EA6-AC05F839C465}"/>
          </ac:spMkLst>
        </pc:spChg>
        <pc:spChg chg="add del mod">
          <ac:chgData name="Brian Peterson" userId="31d18e3df39d937e" providerId="LiveId" clId="{02719C45-47F6-45A2-B762-6EB5C95170C1}" dt="2024-08-31T16:34:56.167" v="2565" actId="14100"/>
          <ac:spMkLst>
            <pc:docMk/>
            <pc:sldMk cId="1049857779" sldId="2134807374"/>
            <ac:spMk id="6" creationId="{76005824-1C33-D459-DA39-293BDD9BB08D}"/>
          </ac:spMkLst>
        </pc:spChg>
        <pc:picChg chg="add del mod">
          <ac:chgData name="Brian Peterson" userId="31d18e3df39d937e" providerId="LiveId" clId="{02719C45-47F6-45A2-B762-6EB5C95170C1}" dt="2024-08-31T16:35:22.343" v="2583" actId="14100"/>
          <ac:picMkLst>
            <pc:docMk/>
            <pc:sldMk cId="1049857779" sldId="2134807374"/>
            <ac:picMk id="5" creationId="{469C6A40-C8EE-721F-24FD-DA05A3A88DF3}"/>
          </ac:picMkLst>
        </pc:picChg>
      </pc:sldChg>
      <pc:sldChg chg="add del">
        <pc:chgData name="Brian Peterson" userId="31d18e3df39d937e" providerId="LiveId" clId="{02719C45-47F6-45A2-B762-6EB5C95170C1}" dt="2024-08-27T16:56:08.247" v="1470" actId="47"/>
        <pc:sldMkLst>
          <pc:docMk/>
          <pc:sldMk cId="3329968407" sldId="2134807375"/>
        </pc:sldMkLst>
      </pc:sldChg>
      <pc:sldChg chg="delSp modSp add mod">
        <pc:chgData name="Brian Peterson" userId="31d18e3df39d937e" providerId="LiveId" clId="{02719C45-47F6-45A2-B762-6EB5C95170C1}" dt="2024-08-27T17:10:51.532" v="2388" actId="20577"/>
        <pc:sldMkLst>
          <pc:docMk/>
          <pc:sldMk cId="4174741216" sldId="2134807375"/>
        </pc:sldMkLst>
        <pc:spChg chg="mod">
          <ac:chgData name="Brian Peterson" userId="31d18e3df39d937e" providerId="LiveId" clId="{02719C45-47F6-45A2-B762-6EB5C95170C1}" dt="2024-08-27T16:56:34.334" v="1490" actId="20577"/>
          <ac:spMkLst>
            <pc:docMk/>
            <pc:sldMk cId="4174741216" sldId="2134807375"/>
            <ac:spMk id="2" creationId="{B27E25E0-153D-008D-4743-B51A81EE5D14}"/>
          </ac:spMkLst>
        </pc:spChg>
        <pc:spChg chg="mod">
          <ac:chgData name="Brian Peterson" userId="31d18e3df39d937e" providerId="LiveId" clId="{02719C45-47F6-45A2-B762-6EB5C95170C1}" dt="2024-08-27T17:10:51.532" v="2388" actId="20577"/>
          <ac:spMkLst>
            <pc:docMk/>
            <pc:sldMk cId="4174741216" sldId="2134807375"/>
            <ac:spMk id="3" creationId="{331A2A40-DC63-6260-8EA6-AC05F839C465}"/>
          </ac:spMkLst>
        </pc:spChg>
        <pc:spChg chg="del mod">
          <ac:chgData name="Brian Peterson" userId="31d18e3df39d937e" providerId="LiveId" clId="{02719C45-47F6-45A2-B762-6EB5C95170C1}" dt="2024-08-27T17:07:07.603" v="1876" actId="478"/>
          <ac:spMkLst>
            <pc:docMk/>
            <pc:sldMk cId="4174741216" sldId="2134807375"/>
            <ac:spMk id="6" creationId="{76005824-1C33-D459-DA39-293BDD9BB08D}"/>
          </ac:spMkLst>
        </pc:spChg>
        <pc:picChg chg="del">
          <ac:chgData name="Brian Peterson" userId="31d18e3df39d937e" providerId="LiveId" clId="{02719C45-47F6-45A2-B762-6EB5C95170C1}" dt="2024-08-27T17:07:09.393" v="1877" actId="478"/>
          <ac:picMkLst>
            <pc:docMk/>
            <pc:sldMk cId="4174741216" sldId="2134807375"/>
            <ac:picMk id="5" creationId="{469C6A40-C8EE-721F-24FD-DA05A3A88DF3}"/>
          </ac:picMkLst>
        </pc:picChg>
      </pc:sldChg>
      <pc:sldChg chg="add del">
        <pc:chgData name="Brian Peterson" userId="31d18e3df39d937e" providerId="LiveId" clId="{02719C45-47F6-45A2-B762-6EB5C95170C1}" dt="2024-09-01T04:25:21.940" v="6987" actId="47"/>
        <pc:sldMkLst>
          <pc:docMk/>
          <pc:sldMk cId="3112653502" sldId="2134807376"/>
        </pc:sldMkLst>
      </pc:sldChg>
      <pc:sldChg chg="modSp add mod">
        <pc:chgData name="Brian Peterson" userId="31d18e3df39d937e" providerId="LiveId" clId="{02719C45-47F6-45A2-B762-6EB5C95170C1}" dt="2024-08-31T16:36:52.712" v="2603" actId="20577"/>
        <pc:sldMkLst>
          <pc:docMk/>
          <pc:sldMk cId="793245015" sldId="2134807377"/>
        </pc:sldMkLst>
        <pc:spChg chg="mod">
          <ac:chgData name="Brian Peterson" userId="31d18e3df39d937e" providerId="LiveId" clId="{02719C45-47F6-45A2-B762-6EB5C95170C1}" dt="2024-08-31T16:36:52.712" v="2603" actId="20577"/>
          <ac:spMkLst>
            <pc:docMk/>
            <pc:sldMk cId="793245015" sldId="2134807377"/>
            <ac:spMk id="2" creationId="{C752631F-607F-4413-B553-E2596933640F}"/>
          </ac:spMkLst>
        </pc:spChg>
      </pc:sldChg>
      <pc:sldChg chg="addSp delSp modSp new mod modClrScheme chgLayout">
        <pc:chgData name="Brian Peterson" userId="31d18e3df39d937e" providerId="LiveId" clId="{02719C45-47F6-45A2-B762-6EB5C95170C1}" dt="2024-08-31T22:19:27.155" v="4434" actId="478"/>
        <pc:sldMkLst>
          <pc:docMk/>
          <pc:sldMk cId="3629628475" sldId="2134807378"/>
        </pc:sldMkLst>
        <pc:spChg chg="del mod ord">
          <ac:chgData name="Brian Peterson" userId="31d18e3df39d937e" providerId="LiveId" clId="{02719C45-47F6-45A2-B762-6EB5C95170C1}" dt="2024-08-31T16:46:10.902" v="2605" actId="700"/>
          <ac:spMkLst>
            <pc:docMk/>
            <pc:sldMk cId="3629628475" sldId="2134807378"/>
            <ac:spMk id="2" creationId="{0C2C69EF-8EB5-E99B-C19E-4F75AA1824FF}"/>
          </ac:spMkLst>
        </pc:spChg>
        <pc:spChg chg="del mod ord">
          <ac:chgData name="Brian Peterson" userId="31d18e3df39d937e" providerId="LiveId" clId="{02719C45-47F6-45A2-B762-6EB5C95170C1}" dt="2024-08-31T16:46:10.902" v="2605" actId="700"/>
          <ac:spMkLst>
            <pc:docMk/>
            <pc:sldMk cId="3629628475" sldId="2134807378"/>
            <ac:spMk id="3" creationId="{F4D46BF3-2D52-49E8-F5AF-507BC4A426C8}"/>
          </ac:spMkLst>
        </pc:spChg>
        <pc:spChg chg="del">
          <ac:chgData name="Brian Peterson" userId="31d18e3df39d937e" providerId="LiveId" clId="{02719C45-47F6-45A2-B762-6EB5C95170C1}" dt="2024-08-31T16:46:10.902" v="2605" actId="700"/>
          <ac:spMkLst>
            <pc:docMk/>
            <pc:sldMk cId="3629628475" sldId="2134807378"/>
            <ac:spMk id="4" creationId="{8C0E9BA5-DAA4-1C0B-05DE-0E17E1378912}"/>
          </ac:spMkLst>
        </pc:spChg>
        <pc:spChg chg="mod ord">
          <ac:chgData name="Brian Peterson" userId="31d18e3df39d937e" providerId="LiveId" clId="{02719C45-47F6-45A2-B762-6EB5C95170C1}" dt="2024-08-31T16:46:10.902" v="2605" actId="700"/>
          <ac:spMkLst>
            <pc:docMk/>
            <pc:sldMk cId="3629628475" sldId="2134807378"/>
            <ac:spMk id="5" creationId="{4095660D-8044-69B9-73AC-3C6909110B13}"/>
          </ac:spMkLst>
        </pc:spChg>
        <pc:spChg chg="add mod ord">
          <ac:chgData name="Brian Peterson" userId="31d18e3df39d937e" providerId="LiveId" clId="{02719C45-47F6-45A2-B762-6EB5C95170C1}" dt="2024-08-31T16:48:14.059" v="2710" actId="1036"/>
          <ac:spMkLst>
            <pc:docMk/>
            <pc:sldMk cId="3629628475" sldId="2134807378"/>
            <ac:spMk id="6" creationId="{DF28D7CE-CADF-AF84-7A0C-E65CCF6F9F76}"/>
          </ac:spMkLst>
        </pc:spChg>
        <pc:spChg chg="add mod ord">
          <ac:chgData name="Brian Peterson" userId="31d18e3df39d937e" providerId="LiveId" clId="{02719C45-47F6-45A2-B762-6EB5C95170C1}" dt="2024-08-31T16:48:14.059" v="2710" actId="1036"/>
          <ac:spMkLst>
            <pc:docMk/>
            <pc:sldMk cId="3629628475" sldId="2134807378"/>
            <ac:spMk id="7" creationId="{382D2AE8-65FA-6F0A-99BE-6D06D868E95D}"/>
          </ac:spMkLst>
        </pc:spChg>
        <pc:spChg chg="add mod">
          <ac:chgData name="Brian Peterson" userId="31d18e3df39d937e" providerId="LiveId" clId="{02719C45-47F6-45A2-B762-6EB5C95170C1}" dt="2024-08-31T17:01:14.616" v="3502" actId="1037"/>
          <ac:spMkLst>
            <pc:docMk/>
            <pc:sldMk cId="3629628475" sldId="2134807378"/>
            <ac:spMk id="17" creationId="{0DEC37A0-9E77-2CBA-0AB7-A0FEA87A57AB}"/>
          </ac:spMkLst>
        </pc:spChg>
        <pc:spChg chg="add mod">
          <ac:chgData name="Brian Peterson" userId="31d18e3df39d937e" providerId="LiveId" clId="{02719C45-47F6-45A2-B762-6EB5C95170C1}" dt="2024-08-31T16:47:58.413" v="2699" actId="1035"/>
          <ac:spMkLst>
            <pc:docMk/>
            <pc:sldMk cId="3629628475" sldId="2134807378"/>
            <ac:spMk id="18" creationId="{0A6A42BE-39B5-F682-4A9F-78698CC78937}"/>
          </ac:spMkLst>
        </pc:spChg>
        <pc:spChg chg="add mod">
          <ac:chgData name="Brian Peterson" userId="31d18e3df39d937e" providerId="LiveId" clId="{02719C45-47F6-45A2-B762-6EB5C95170C1}" dt="2024-08-31T16:47:58.413" v="2699" actId="1035"/>
          <ac:spMkLst>
            <pc:docMk/>
            <pc:sldMk cId="3629628475" sldId="2134807378"/>
            <ac:spMk id="19" creationId="{641DCE17-A900-50F2-AAF7-3A8728A7D221}"/>
          </ac:spMkLst>
        </pc:spChg>
        <pc:spChg chg="add mod">
          <ac:chgData name="Brian Peterson" userId="31d18e3df39d937e" providerId="LiveId" clId="{02719C45-47F6-45A2-B762-6EB5C95170C1}" dt="2024-08-31T16:47:58.413" v="2699" actId="1035"/>
          <ac:spMkLst>
            <pc:docMk/>
            <pc:sldMk cId="3629628475" sldId="2134807378"/>
            <ac:spMk id="20" creationId="{9654662D-A2A1-4D49-B232-6C422C548A87}"/>
          </ac:spMkLst>
        </pc:spChg>
        <pc:spChg chg="add mod">
          <ac:chgData name="Brian Peterson" userId="31d18e3df39d937e" providerId="LiveId" clId="{02719C45-47F6-45A2-B762-6EB5C95170C1}" dt="2024-08-31T16:47:58.413" v="2699" actId="1035"/>
          <ac:spMkLst>
            <pc:docMk/>
            <pc:sldMk cId="3629628475" sldId="2134807378"/>
            <ac:spMk id="21" creationId="{CBE1576A-514F-0939-D219-7CD1E57C3874}"/>
          </ac:spMkLst>
        </pc:spChg>
        <pc:spChg chg="add mod">
          <ac:chgData name="Brian Peterson" userId="31d18e3df39d937e" providerId="LiveId" clId="{02719C45-47F6-45A2-B762-6EB5C95170C1}" dt="2024-08-31T16:47:58.413" v="2699" actId="1035"/>
          <ac:spMkLst>
            <pc:docMk/>
            <pc:sldMk cId="3629628475" sldId="2134807378"/>
            <ac:spMk id="24" creationId="{6AC372D1-C1E2-6393-5AF6-6857556ACE7D}"/>
          </ac:spMkLst>
        </pc:spChg>
        <pc:spChg chg="add mod">
          <ac:chgData name="Brian Peterson" userId="31d18e3df39d937e" providerId="LiveId" clId="{02719C45-47F6-45A2-B762-6EB5C95170C1}" dt="2024-08-31T16:47:58.413" v="2699" actId="1035"/>
          <ac:spMkLst>
            <pc:docMk/>
            <pc:sldMk cId="3629628475" sldId="2134807378"/>
            <ac:spMk id="25" creationId="{898F491D-1CD0-7201-A173-58B3D2D38F6E}"/>
          </ac:spMkLst>
        </pc:spChg>
        <pc:spChg chg="add mod">
          <ac:chgData name="Brian Peterson" userId="31d18e3df39d937e" providerId="LiveId" clId="{02719C45-47F6-45A2-B762-6EB5C95170C1}" dt="2024-08-31T16:47:58.413" v="2699" actId="1035"/>
          <ac:spMkLst>
            <pc:docMk/>
            <pc:sldMk cId="3629628475" sldId="2134807378"/>
            <ac:spMk id="29" creationId="{473F43F9-8824-EB9F-356E-1638002450A3}"/>
          </ac:spMkLst>
        </pc:spChg>
        <pc:spChg chg="add mod">
          <ac:chgData name="Brian Peterson" userId="31d18e3df39d937e" providerId="LiveId" clId="{02719C45-47F6-45A2-B762-6EB5C95170C1}" dt="2024-08-31T16:47:58.413" v="2699" actId="1035"/>
          <ac:spMkLst>
            <pc:docMk/>
            <pc:sldMk cId="3629628475" sldId="2134807378"/>
            <ac:spMk id="30" creationId="{2B1D4BCE-B5A2-0A20-9AF0-B686EFAACB7B}"/>
          </ac:spMkLst>
        </pc:spChg>
        <pc:spChg chg="add mod">
          <ac:chgData name="Brian Peterson" userId="31d18e3df39d937e" providerId="LiveId" clId="{02719C45-47F6-45A2-B762-6EB5C95170C1}" dt="2024-08-31T16:47:58.413" v="2699" actId="1035"/>
          <ac:spMkLst>
            <pc:docMk/>
            <pc:sldMk cId="3629628475" sldId="2134807378"/>
            <ac:spMk id="31" creationId="{3FE78829-A209-8EFC-39F2-65017F93A2C6}"/>
          </ac:spMkLst>
        </pc:spChg>
        <pc:spChg chg="add mod">
          <ac:chgData name="Brian Peterson" userId="31d18e3df39d937e" providerId="LiveId" clId="{02719C45-47F6-45A2-B762-6EB5C95170C1}" dt="2024-08-31T16:47:58.413" v="2699" actId="1035"/>
          <ac:spMkLst>
            <pc:docMk/>
            <pc:sldMk cId="3629628475" sldId="2134807378"/>
            <ac:spMk id="34" creationId="{73248ECD-6A94-1B59-A35C-3727BCD69471}"/>
          </ac:spMkLst>
        </pc:spChg>
        <pc:spChg chg="add mod">
          <ac:chgData name="Brian Peterson" userId="31d18e3df39d937e" providerId="LiveId" clId="{02719C45-47F6-45A2-B762-6EB5C95170C1}" dt="2024-08-31T16:47:58.413" v="2699" actId="1035"/>
          <ac:spMkLst>
            <pc:docMk/>
            <pc:sldMk cId="3629628475" sldId="2134807378"/>
            <ac:spMk id="35" creationId="{D797B8E7-641F-587E-FE2C-6998AACF1C6C}"/>
          </ac:spMkLst>
        </pc:spChg>
        <pc:spChg chg="add mod">
          <ac:chgData name="Brian Peterson" userId="31d18e3df39d937e" providerId="LiveId" clId="{02719C45-47F6-45A2-B762-6EB5C95170C1}" dt="2024-08-31T16:47:58.413" v="2699" actId="1035"/>
          <ac:spMkLst>
            <pc:docMk/>
            <pc:sldMk cId="3629628475" sldId="2134807378"/>
            <ac:spMk id="36" creationId="{46C6AE58-B664-BFC3-C977-4636DFA14383}"/>
          </ac:spMkLst>
        </pc:spChg>
        <pc:spChg chg="add mod">
          <ac:chgData name="Brian Peterson" userId="31d18e3df39d937e" providerId="LiveId" clId="{02719C45-47F6-45A2-B762-6EB5C95170C1}" dt="2024-08-31T16:47:58.413" v="2699" actId="1035"/>
          <ac:spMkLst>
            <pc:docMk/>
            <pc:sldMk cId="3629628475" sldId="2134807378"/>
            <ac:spMk id="40" creationId="{095B08F7-784E-7018-B2DC-EE54B968DE04}"/>
          </ac:spMkLst>
        </pc:spChg>
        <pc:spChg chg="add mod">
          <ac:chgData name="Brian Peterson" userId="31d18e3df39d937e" providerId="LiveId" clId="{02719C45-47F6-45A2-B762-6EB5C95170C1}" dt="2024-08-31T16:47:58.413" v="2699" actId="1035"/>
          <ac:spMkLst>
            <pc:docMk/>
            <pc:sldMk cId="3629628475" sldId="2134807378"/>
            <ac:spMk id="41" creationId="{52F1F6E7-59AB-72D1-30E0-C527EF240E38}"/>
          </ac:spMkLst>
        </pc:spChg>
        <pc:spChg chg="add mod">
          <ac:chgData name="Brian Peterson" userId="31d18e3df39d937e" providerId="LiveId" clId="{02719C45-47F6-45A2-B762-6EB5C95170C1}" dt="2024-08-31T16:47:58.413" v="2699" actId="1035"/>
          <ac:spMkLst>
            <pc:docMk/>
            <pc:sldMk cId="3629628475" sldId="2134807378"/>
            <ac:spMk id="42" creationId="{C47C4CD8-C3BB-FDA1-CE3D-6BE80147C84B}"/>
          </ac:spMkLst>
        </pc:spChg>
        <pc:spChg chg="add mod">
          <ac:chgData name="Brian Peterson" userId="31d18e3df39d937e" providerId="LiveId" clId="{02719C45-47F6-45A2-B762-6EB5C95170C1}" dt="2024-08-31T16:47:58.413" v="2699" actId="1035"/>
          <ac:spMkLst>
            <pc:docMk/>
            <pc:sldMk cId="3629628475" sldId="2134807378"/>
            <ac:spMk id="47" creationId="{B71F83D1-CCB1-9789-F9EA-6A9321D0FB7E}"/>
          </ac:spMkLst>
        </pc:spChg>
        <pc:spChg chg="add mod">
          <ac:chgData name="Brian Peterson" userId="31d18e3df39d937e" providerId="LiveId" clId="{02719C45-47F6-45A2-B762-6EB5C95170C1}" dt="2024-08-31T16:47:58.413" v="2699" actId="1035"/>
          <ac:spMkLst>
            <pc:docMk/>
            <pc:sldMk cId="3629628475" sldId="2134807378"/>
            <ac:spMk id="49" creationId="{B79AB58A-5E90-A0D8-694D-86CB4C2A98D1}"/>
          </ac:spMkLst>
        </pc:spChg>
        <pc:spChg chg="add mod">
          <ac:chgData name="Brian Peterson" userId="31d18e3df39d937e" providerId="LiveId" clId="{02719C45-47F6-45A2-B762-6EB5C95170C1}" dt="2024-08-31T16:47:58.413" v="2699" actId="1035"/>
          <ac:spMkLst>
            <pc:docMk/>
            <pc:sldMk cId="3629628475" sldId="2134807378"/>
            <ac:spMk id="51" creationId="{9E60C21B-8B5A-B998-7E48-71CA44B0304B}"/>
          </ac:spMkLst>
        </pc:spChg>
        <pc:spChg chg="add del mod">
          <ac:chgData name="Brian Peterson" userId="31d18e3df39d937e" providerId="LiveId" clId="{02719C45-47F6-45A2-B762-6EB5C95170C1}" dt="2024-08-31T16:55:31.591" v="3272" actId="478"/>
          <ac:spMkLst>
            <pc:docMk/>
            <pc:sldMk cId="3629628475" sldId="2134807378"/>
            <ac:spMk id="52" creationId="{F4EC444F-7B2D-C9B3-57BD-43615FDC1C93}"/>
          </ac:spMkLst>
        </pc:spChg>
        <pc:spChg chg="add mod">
          <ac:chgData name="Brian Peterson" userId="31d18e3df39d937e" providerId="LiveId" clId="{02719C45-47F6-45A2-B762-6EB5C95170C1}" dt="2024-08-31T16:47:58.413" v="2699" actId="1035"/>
          <ac:spMkLst>
            <pc:docMk/>
            <pc:sldMk cId="3629628475" sldId="2134807378"/>
            <ac:spMk id="53" creationId="{E6687B7B-B6F7-1AF3-CBC4-BFEA099DA2CA}"/>
          </ac:spMkLst>
        </pc:spChg>
        <pc:spChg chg="add mod">
          <ac:chgData name="Brian Peterson" userId="31d18e3df39d937e" providerId="LiveId" clId="{02719C45-47F6-45A2-B762-6EB5C95170C1}" dt="2024-08-31T17:01:14.616" v="3502" actId="1037"/>
          <ac:spMkLst>
            <pc:docMk/>
            <pc:sldMk cId="3629628475" sldId="2134807378"/>
            <ac:spMk id="54" creationId="{1E3E6369-2A16-F89C-99A6-DE4918A701FB}"/>
          </ac:spMkLst>
        </pc:spChg>
        <pc:spChg chg="add mod">
          <ac:chgData name="Brian Peterson" userId="31d18e3df39d937e" providerId="LiveId" clId="{02719C45-47F6-45A2-B762-6EB5C95170C1}" dt="2024-08-31T17:01:14.616" v="3502" actId="1037"/>
          <ac:spMkLst>
            <pc:docMk/>
            <pc:sldMk cId="3629628475" sldId="2134807378"/>
            <ac:spMk id="55" creationId="{A2FA8918-D112-528B-422A-752CE927B3B8}"/>
          </ac:spMkLst>
        </pc:spChg>
        <pc:spChg chg="add mod">
          <ac:chgData name="Brian Peterson" userId="31d18e3df39d937e" providerId="LiveId" clId="{02719C45-47F6-45A2-B762-6EB5C95170C1}" dt="2024-08-31T17:01:14.616" v="3502" actId="1037"/>
          <ac:spMkLst>
            <pc:docMk/>
            <pc:sldMk cId="3629628475" sldId="2134807378"/>
            <ac:spMk id="56" creationId="{9B38C148-FB75-94D1-FCDE-E81975A0F755}"/>
          </ac:spMkLst>
        </pc:spChg>
        <pc:spChg chg="add mod">
          <ac:chgData name="Brian Peterson" userId="31d18e3df39d937e" providerId="LiveId" clId="{02719C45-47F6-45A2-B762-6EB5C95170C1}" dt="2024-08-31T17:01:14.616" v="3502" actId="1037"/>
          <ac:spMkLst>
            <pc:docMk/>
            <pc:sldMk cId="3629628475" sldId="2134807378"/>
            <ac:spMk id="64" creationId="{129D0760-003B-E82F-9291-AB6677769EAD}"/>
          </ac:spMkLst>
        </pc:spChg>
        <pc:spChg chg="add mod">
          <ac:chgData name="Brian Peterson" userId="31d18e3df39d937e" providerId="LiveId" clId="{02719C45-47F6-45A2-B762-6EB5C95170C1}" dt="2024-08-31T16:47:58.413" v="2699" actId="1035"/>
          <ac:spMkLst>
            <pc:docMk/>
            <pc:sldMk cId="3629628475" sldId="2134807378"/>
            <ac:spMk id="65" creationId="{126D03C1-68D9-802B-01B3-F5F5A79E2059}"/>
          </ac:spMkLst>
        </pc:spChg>
        <pc:spChg chg="add mod">
          <ac:chgData name="Brian Peterson" userId="31d18e3df39d937e" providerId="LiveId" clId="{02719C45-47F6-45A2-B762-6EB5C95170C1}" dt="2024-08-31T17:02:40.989" v="3550" actId="20577"/>
          <ac:spMkLst>
            <pc:docMk/>
            <pc:sldMk cId="3629628475" sldId="2134807378"/>
            <ac:spMk id="69" creationId="{5217ECF1-ED8F-6420-2E84-FA81913F100C}"/>
          </ac:spMkLst>
        </pc:spChg>
        <pc:spChg chg="add mod">
          <ac:chgData name="Brian Peterson" userId="31d18e3df39d937e" providerId="LiveId" clId="{02719C45-47F6-45A2-B762-6EB5C95170C1}" dt="2024-08-31T16:59:11.799" v="3417" actId="20577"/>
          <ac:spMkLst>
            <pc:docMk/>
            <pc:sldMk cId="3629628475" sldId="2134807378"/>
            <ac:spMk id="70" creationId="{1F6FDC82-CA61-1061-7BA9-CD320FFFE0D4}"/>
          </ac:spMkLst>
        </pc:spChg>
        <pc:spChg chg="add mod">
          <ac:chgData name="Brian Peterson" userId="31d18e3df39d937e" providerId="LiveId" clId="{02719C45-47F6-45A2-B762-6EB5C95170C1}" dt="2024-08-31T16:59:53.542" v="3444" actId="20577"/>
          <ac:spMkLst>
            <pc:docMk/>
            <pc:sldMk cId="3629628475" sldId="2134807378"/>
            <ac:spMk id="71" creationId="{156FDC65-EE29-5875-F437-6384D2CC5B7B}"/>
          </ac:spMkLst>
        </pc:spChg>
        <pc:spChg chg="add mod">
          <ac:chgData name="Brian Peterson" userId="31d18e3df39d937e" providerId="LiveId" clId="{02719C45-47F6-45A2-B762-6EB5C95170C1}" dt="2024-08-31T17:00:25.138" v="3486" actId="20577"/>
          <ac:spMkLst>
            <pc:docMk/>
            <pc:sldMk cId="3629628475" sldId="2134807378"/>
            <ac:spMk id="72" creationId="{38BF65F9-3D2E-3397-654F-784AD72CF521}"/>
          </ac:spMkLst>
        </pc:spChg>
        <pc:spChg chg="add mod">
          <ac:chgData name="Brian Peterson" userId="31d18e3df39d937e" providerId="LiveId" clId="{02719C45-47F6-45A2-B762-6EB5C95170C1}" dt="2024-08-31T17:02:20.947" v="3539" actId="6549"/>
          <ac:spMkLst>
            <pc:docMk/>
            <pc:sldMk cId="3629628475" sldId="2134807378"/>
            <ac:spMk id="73" creationId="{B319524C-2B9B-8E07-3845-51FC1E56C54B}"/>
          </ac:spMkLst>
        </pc:spChg>
        <pc:spChg chg="add del mod">
          <ac:chgData name="Brian Peterson" userId="31d18e3df39d937e" providerId="LiveId" clId="{02719C45-47F6-45A2-B762-6EB5C95170C1}" dt="2024-08-31T22:19:16.382" v="4431" actId="478"/>
          <ac:spMkLst>
            <pc:docMk/>
            <pc:sldMk cId="3629628475" sldId="2134807378"/>
            <ac:spMk id="74" creationId="{4E63E84B-EB4B-1E2A-19A1-7B9DBAB08852}"/>
          </ac:spMkLst>
        </pc:spChg>
        <pc:spChg chg="add del mod">
          <ac:chgData name="Brian Peterson" userId="31d18e3df39d937e" providerId="LiveId" clId="{02719C45-47F6-45A2-B762-6EB5C95170C1}" dt="2024-08-31T22:19:19.143" v="4432" actId="478"/>
          <ac:spMkLst>
            <pc:docMk/>
            <pc:sldMk cId="3629628475" sldId="2134807378"/>
            <ac:spMk id="75" creationId="{385CA217-CF93-B031-AB59-929F98373B7E}"/>
          </ac:spMkLst>
        </pc:spChg>
        <pc:spChg chg="add del mod">
          <ac:chgData name="Brian Peterson" userId="31d18e3df39d937e" providerId="LiveId" clId="{02719C45-47F6-45A2-B762-6EB5C95170C1}" dt="2024-08-31T22:19:23.504" v="4433" actId="478"/>
          <ac:spMkLst>
            <pc:docMk/>
            <pc:sldMk cId="3629628475" sldId="2134807378"/>
            <ac:spMk id="76" creationId="{74EFB5D0-C47B-2847-4987-7CF919BA2F40}"/>
          </ac:spMkLst>
        </pc:spChg>
        <pc:spChg chg="add del mod">
          <ac:chgData name="Brian Peterson" userId="31d18e3df39d937e" providerId="LiveId" clId="{02719C45-47F6-45A2-B762-6EB5C95170C1}" dt="2024-08-31T22:19:27.155" v="4434" actId="478"/>
          <ac:spMkLst>
            <pc:docMk/>
            <pc:sldMk cId="3629628475" sldId="2134807378"/>
            <ac:spMk id="77" creationId="{6E40C1E5-F0D6-EF95-E1AF-5143C06BD940}"/>
          </ac:spMkLst>
        </pc:spChg>
        <pc:picChg chg="add del mod">
          <ac:chgData name="Brian Peterson" userId="31d18e3df39d937e" providerId="LiveId" clId="{02719C45-47F6-45A2-B762-6EB5C95170C1}" dt="2024-08-31T16:46:47.326" v="2641" actId="478"/>
          <ac:picMkLst>
            <pc:docMk/>
            <pc:sldMk cId="3629628475" sldId="2134807378"/>
            <ac:picMk id="66" creationId="{6D0006E6-440A-EDDB-082A-B856A3344109}"/>
          </ac:picMkLst>
        </pc:picChg>
        <pc:picChg chg="add del mod">
          <ac:chgData name="Brian Peterson" userId="31d18e3df39d937e" providerId="LiveId" clId="{02719C45-47F6-45A2-B762-6EB5C95170C1}" dt="2024-08-31T16:46:54.078" v="2643" actId="478"/>
          <ac:picMkLst>
            <pc:docMk/>
            <pc:sldMk cId="3629628475" sldId="2134807378"/>
            <ac:picMk id="67" creationId="{AAB454E1-D5AC-1082-39D7-413A1149346C}"/>
          </ac:picMkLst>
        </pc:picChg>
        <pc:picChg chg="add del mod">
          <ac:chgData name="Brian Peterson" userId="31d18e3df39d937e" providerId="LiveId" clId="{02719C45-47F6-45A2-B762-6EB5C95170C1}" dt="2024-08-31T16:46:52.031" v="2642" actId="478"/>
          <ac:picMkLst>
            <pc:docMk/>
            <pc:sldMk cId="3629628475" sldId="2134807378"/>
            <ac:picMk id="68" creationId="{3EF60A60-BE2E-0AFC-9CE5-B6FFB67B93EF}"/>
          </ac:picMkLst>
        </pc:picChg>
        <pc:cxnChg chg="add mod">
          <ac:chgData name="Brian Peterson" userId="31d18e3df39d937e" providerId="LiveId" clId="{02719C45-47F6-45A2-B762-6EB5C95170C1}" dt="2024-08-31T16:47:58.413" v="2699" actId="1035"/>
          <ac:cxnSpMkLst>
            <pc:docMk/>
            <pc:sldMk cId="3629628475" sldId="2134807378"/>
            <ac:cxnSpMk id="8" creationId="{69261708-E719-7D80-EB1F-57A4943F9E10}"/>
          </ac:cxnSpMkLst>
        </pc:cxnChg>
        <pc:cxnChg chg="add mod">
          <ac:chgData name="Brian Peterson" userId="31d18e3df39d937e" providerId="LiveId" clId="{02719C45-47F6-45A2-B762-6EB5C95170C1}" dt="2024-08-31T16:47:58.413" v="2699" actId="1035"/>
          <ac:cxnSpMkLst>
            <pc:docMk/>
            <pc:sldMk cId="3629628475" sldId="2134807378"/>
            <ac:cxnSpMk id="9" creationId="{F1E4560D-4688-670F-47CF-06CB61EB7F47}"/>
          </ac:cxnSpMkLst>
        </pc:cxnChg>
        <pc:cxnChg chg="add mod">
          <ac:chgData name="Brian Peterson" userId="31d18e3df39d937e" providerId="LiveId" clId="{02719C45-47F6-45A2-B762-6EB5C95170C1}" dt="2024-08-31T16:47:58.413" v="2699" actId="1035"/>
          <ac:cxnSpMkLst>
            <pc:docMk/>
            <pc:sldMk cId="3629628475" sldId="2134807378"/>
            <ac:cxnSpMk id="10" creationId="{97DC6820-6182-1CEF-3055-57D7FC7A52EF}"/>
          </ac:cxnSpMkLst>
        </pc:cxnChg>
        <pc:cxnChg chg="add mod">
          <ac:chgData name="Brian Peterson" userId="31d18e3df39d937e" providerId="LiveId" clId="{02719C45-47F6-45A2-B762-6EB5C95170C1}" dt="2024-08-31T16:47:58.413" v="2699" actId="1035"/>
          <ac:cxnSpMkLst>
            <pc:docMk/>
            <pc:sldMk cId="3629628475" sldId="2134807378"/>
            <ac:cxnSpMk id="11" creationId="{190DB076-85D7-F7A6-E73B-0F648B697880}"/>
          </ac:cxnSpMkLst>
        </pc:cxnChg>
        <pc:cxnChg chg="add mod">
          <ac:chgData name="Brian Peterson" userId="31d18e3df39d937e" providerId="LiveId" clId="{02719C45-47F6-45A2-B762-6EB5C95170C1}" dt="2024-08-31T16:47:58.413" v="2699" actId="1035"/>
          <ac:cxnSpMkLst>
            <pc:docMk/>
            <pc:sldMk cId="3629628475" sldId="2134807378"/>
            <ac:cxnSpMk id="12" creationId="{B72F0813-DBBC-C9B1-B377-5D2E85EC107F}"/>
          </ac:cxnSpMkLst>
        </pc:cxnChg>
        <pc:cxnChg chg="add del mod">
          <ac:chgData name="Brian Peterson" userId="31d18e3df39d937e" providerId="LiveId" clId="{02719C45-47F6-45A2-B762-6EB5C95170C1}" dt="2024-08-31T16:52:12.535" v="3083" actId="478"/>
          <ac:cxnSpMkLst>
            <pc:docMk/>
            <pc:sldMk cId="3629628475" sldId="2134807378"/>
            <ac:cxnSpMk id="13" creationId="{E4CA9321-80EC-9DA9-67B8-D4B2E3288ABA}"/>
          </ac:cxnSpMkLst>
        </pc:cxnChg>
        <pc:cxnChg chg="add mod">
          <ac:chgData name="Brian Peterson" userId="31d18e3df39d937e" providerId="LiveId" clId="{02719C45-47F6-45A2-B762-6EB5C95170C1}" dt="2024-08-31T16:47:58.413" v="2699" actId="1035"/>
          <ac:cxnSpMkLst>
            <pc:docMk/>
            <pc:sldMk cId="3629628475" sldId="2134807378"/>
            <ac:cxnSpMk id="14" creationId="{5C12E697-F99E-3591-FAC1-2F3E0DC78B93}"/>
          </ac:cxnSpMkLst>
        </pc:cxnChg>
        <pc:cxnChg chg="add mod">
          <ac:chgData name="Brian Peterson" userId="31d18e3df39d937e" providerId="LiveId" clId="{02719C45-47F6-45A2-B762-6EB5C95170C1}" dt="2024-08-31T16:47:58.413" v="2699" actId="1035"/>
          <ac:cxnSpMkLst>
            <pc:docMk/>
            <pc:sldMk cId="3629628475" sldId="2134807378"/>
            <ac:cxnSpMk id="15" creationId="{783ACF20-DE8B-1017-0A15-57123C2B0A6B}"/>
          </ac:cxnSpMkLst>
        </pc:cxnChg>
        <pc:cxnChg chg="add del mod">
          <ac:chgData name="Brian Peterson" userId="31d18e3df39d937e" providerId="LiveId" clId="{02719C45-47F6-45A2-B762-6EB5C95170C1}" dt="2024-08-31T16:55:35.103" v="3273" actId="478"/>
          <ac:cxnSpMkLst>
            <pc:docMk/>
            <pc:sldMk cId="3629628475" sldId="2134807378"/>
            <ac:cxnSpMk id="16" creationId="{590C7A33-0A2C-D912-19B2-C5ACB9675F53}"/>
          </ac:cxnSpMkLst>
        </pc:cxnChg>
        <pc:cxnChg chg="add mod">
          <ac:chgData name="Brian Peterson" userId="31d18e3df39d937e" providerId="LiveId" clId="{02719C45-47F6-45A2-B762-6EB5C95170C1}" dt="2024-08-31T16:47:58.413" v="2699" actId="1035"/>
          <ac:cxnSpMkLst>
            <pc:docMk/>
            <pc:sldMk cId="3629628475" sldId="2134807378"/>
            <ac:cxnSpMk id="22" creationId="{1E1AC545-8335-66E1-BAB3-40900BE4F2CB}"/>
          </ac:cxnSpMkLst>
        </pc:cxnChg>
        <pc:cxnChg chg="add mod">
          <ac:chgData name="Brian Peterson" userId="31d18e3df39d937e" providerId="LiveId" clId="{02719C45-47F6-45A2-B762-6EB5C95170C1}" dt="2024-08-31T16:47:58.413" v="2699" actId="1035"/>
          <ac:cxnSpMkLst>
            <pc:docMk/>
            <pc:sldMk cId="3629628475" sldId="2134807378"/>
            <ac:cxnSpMk id="23" creationId="{0F101741-E1AF-A7C8-D5D1-3B21DBEA00E8}"/>
          </ac:cxnSpMkLst>
        </pc:cxnChg>
        <pc:cxnChg chg="add mod">
          <ac:chgData name="Brian Peterson" userId="31d18e3df39d937e" providerId="LiveId" clId="{02719C45-47F6-45A2-B762-6EB5C95170C1}" dt="2024-08-31T16:47:58.413" v="2699" actId="1035"/>
          <ac:cxnSpMkLst>
            <pc:docMk/>
            <pc:sldMk cId="3629628475" sldId="2134807378"/>
            <ac:cxnSpMk id="26" creationId="{83043BDD-146F-47F1-8742-1DD473AE527A}"/>
          </ac:cxnSpMkLst>
        </pc:cxnChg>
        <pc:cxnChg chg="add mod">
          <ac:chgData name="Brian Peterson" userId="31d18e3df39d937e" providerId="LiveId" clId="{02719C45-47F6-45A2-B762-6EB5C95170C1}" dt="2024-08-31T16:47:58.413" v="2699" actId="1035"/>
          <ac:cxnSpMkLst>
            <pc:docMk/>
            <pc:sldMk cId="3629628475" sldId="2134807378"/>
            <ac:cxnSpMk id="27" creationId="{FB04C206-6018-4D9D-7EBB-40BC412AA264}"/>
          </ac:cxnSpMkLst>
        </pc:cxnChg>
        <pc:cxnChg chg="add mod">
          <ac:chgData name="Brian Peterson" userId="31d18e3df39d937e" providerId="LiveId" clId="{02719C45-47F6-45A2-B762-6EB5C95170C1}" dt="2024-08-31T16:47:58.413" v="2699" actId="1035"/>
          <ac:cxnSpMkLst>
            <pc:docMk/>
            <pc:sldMk cId="3629628475" sldId="2134807378"/>
            <ac:cxnSpMk id="28" creationId="{BD5DCA37-FACB-32FD-F881-229E15942667}"/>
          </ac:cxnSpMkLst>
        </pc:cxnChg>
        <pc:cxnChg chg="add mod">
          <ac:chgData name="Brian Peterson" userId="31d18e3df39d937e" providerId="LiveId" clId="{02719C45-47F6-45A2-B762-6EB5C95170C1}" dt="2024-08-31T16:47:58.413" v="2699" actId="1035"/>
          <ac:cxnSpMkLst>
            <pc:docMk/>
            <pc:sldMk cId="3629628475" sldId="2134807378"/>
            <ac:cxnSpMk id="32" creationId="{4862EEDD-C0E5-D2D2-3E26-9B108B0CE680}"/>
          </ac:cxnSpMkLst>
        </pc:cxnChg>
        <pc:cxnChg chg="add mod">
          <ac:chgData name="Brian Peterson" userId="31d18e3df39d937e" providerId="LiveId" clId="{02719C45-47F6-45A2-B762-6EB5C95170C1}" dt="2024-08-31T16:47:58.413" v="2699" actId="1035"/>
          <ac:cxnSpMkLst>
            <pc:docMk/>
            <pc:sldMk cId="3629628475" sldId="2134807378"/>
            <ac:cxnSpMk id="33" creationId="{6B3BE74C-BDB2-5E76-7554-2803D1D34F76}"/>
          </ac:cxnSpMkLst>
        </pc:cxnChg>
        <pc:cxnChg chg="add mod">
          <ac:chgData name="Brian Peterson" userId="31d18e3df39d937e" providerId="LiveId" clId="{02719C45-47F6-45A2-B762-6EB5C95170C1}" dt="2024-08-31T16:47:58.413" v="2699" actId="1035"/>
          <ac:cxnSpMkLst>
            <pc:docMk/>
            <pc:sldMk cId="3629628475" sldId="2134807378"/>
            <ac:cxnSpMk id="37" creationId="{A41B954B-1B92-7B8A-B851-62C1EA658AC0}"/>
          </ac:cxnSpMkLst>
        </pc:cxnChg>
        <pc:cxnChg chg="add mod">
          <ac:chgData name="Brian Peterson" userId="31d18e3df39d937e" providerId="LiveId" clId="{02719C45-47F6-45A2-B762-6EB5C95170C1}" dt="2024-08-31T16:47:58.413" v="2699" actId="1035"/>
          <ac:cxnSpMkLst>
            <pc:docMk/>
            <pc:sldMk cId="3629628475" sldId="2134807378"/>
            <ac:cxnSpMk id="38" creationId="{2D3B8B10-FC5A-09A1-17B3-524E95F9E309}"/>
          </ac:cxnSpMkLst>
        </pc:cxnChg>
        <pc:cxnChg chg="add mod">
          <ac:chgData name="Brian Peterson" userId="31d18e3df39d937e" providerId="LiveId" clId="{02719C45-47F6-45A2-B762-6EB5C95170C1}" dt="2024-08-31T16:47:58.413" v="2699" actId="1035"/>
          <ac:cxnSpMkLst>
            <pc:docMk/>
            <pc:sldMk cId="3629628475" sldId="2134807378"/>
            <ac:cxnSpMk id="39" creationId="{D2239F2A-93ED-6264-CF01-5B77DFC340DE}"/>
          </ac:cxnSpMkLst>
        </pc:cxnChg>
        <pc:cxnChg chg="add mod">
          <ac:chgData name="Brian Peterson" userId="31d18e3df39d937e" providerId="LiveId" clId="{02719C45-47F6-45A2-B762-6EB5C95170C1}" dt="2024-08-31T16:47:58.413" v="2699" actId="1035"/>
          <ac:cxnSpMkLst>
            <pc:docMk/>
            <pc:sldMk cId="3629628475" sldId="2134807378"/>
            <ac:cxnSpMk id="43" creationId="{0A4C3814-52B8-07C1-25EC-692BF1B2BE33}"/>
          </ac:cxnSpMkLst>
        </pc:cxnChg>
        <pc:cxnChg chg="add mod">
          <ac:chgData name="Brian Peterson" userId="31d18e3df39d937e" providerId="LiveId" clId="{02719C45-47F6-45A2-B762-6EB5C95170C1}" dt="2024-08-31T16:47:58.413" v="2699" actId="1035"/>
          <ac:cxnSpMkLst>
            <pc:docMk/>
            <pc:sldMk cId="3629628475" sldId="2134807378"/>
            <ac:cxnSpMk id="44" creationId="{7DAE969B-93F0-3B73-131C-A7FAA2E25EF2}"/>
          </ac:cxnSpMkLst>
        </pc:cxnChg>
        <pc:cxnChg chg="add mod">
          <ac:chgData name="Brian Peterson" userId="31d18e3df39d937e" providerId="LiveId" clId="{02719C45-47F6-45A2-B762-6EB5C95170C1}" dt="2024-08-31T16:47:58.413" v="2699" actId="1035"/>
          <ac:cxnSpMkLst>
            <pc:docMk/>
            <pc:sldMk cId="3629628475" sldId="2134807378"/>
            <ac:cxnSpMk id="45" creationId="{7FB40BFC-28E9-C255-D46F-26AA0B28CD23}"/>
          </ac:cxnSpMkLst>
        </pc:cxnChg>
        <pc:cxnChg chg="add mod">
          <ac:chgData name="Brian Peterson" userId="31d18e3df39d937e" providerId="LiveId" clId="{02719C45-47F6-45A2-B762-6EB5C95170C1}" dt="2024-08-31T16:47:58.413" v="2699" actId="1035"/>
          <ac:cxnSpMkLst>
            <pc:docMk/>
            <pc:sldMk cId="3629628475" sldId="2134807378"/>
            <ac:cxnSpMk id="46" creationId="{3C14F206-12DB-896E-4DCC-F06B8CB978C1}"/>
          </ac:cxnSpMkLst>
        </pc:cxnChg>
        <pc:cxnChg chg="add mod">
          <ac:chgData name="Brian Peterson" userId="31d18e3df39d937e" providerId="LiveId" clId="{02719C45-47F6-45A2-B762-6EB5C95170C1}" dt="2024-08-31T16:47:58.413" v="2699" actId="1035"/>
          <ac:cxnSpMkLst>
            <pc:docMk/>
            <pc:sldMk cId="3629628475" sldId="2134807378"/>
            <ac:cxnSpMk id="48" creationId="{C42541BD-0A3E-251C-4FFF-876A6A61428A}"/>
          </ac:cxnSpMkLst>
        </pc:cxnChg>
        <pc:cxnChg chg="add mod">
          <ac:chgData name="Brian Peterson" userId="31d18e3df39d937e" providerId="LiveId" clId="{02719C45-47F6-45A2-B762-6EB5C95170C1}" dt="2024-08-31T16:47:58.413" v="2699" actId="1035"/>
          <ac:cxnSpMkLst>
            <pc:docMk/>
            <pc:sldMk cId="3629628475" sldId="2134807378"/>
            <ac:cxnSpMk id="50" creationId="{C8163B7E-5ADD-517B-5763-18F24E3A14F1}"/>
          </ac:cxnSpMkLst>
        </pc:cxnChg>
        <pc:cxnChg chg="add mod">
          <ac:chgData name="Brian Peterson" userId="31d18e3df39d937e" providerId="LiveId" clId="{02719C45-47F6-45A2-B762-6EB5C95170C1}" dt="2024-08-31T17:01:14.616" v="3502" actId="1037"/>
          <ac:cxnSpMkLst>
            <pc:docMk/>
            <pc:sldMk cId="3629628475" sldId="2134807378"/>
            <ac:cxnSpMk id="57" creationId="{F35DA38F-801A-4055-50F7-EDC9AC31A92C}"/>
          </ac:cxnSpMkLst>
        </pc:cxnChg>
        <pc:cxnChg chg="add mod">
          <ac:chgData name="Brian Peterson" userId="31d18e3df39d937e" providerId="LiveId" clId="{02719C45-47F6-45A2-B762-6EB5C95170C1}" dt="2024-08-31T17:01:14.616" v="3502" actId="1037"/>
          <ac:cxnSpMkLst>
            <pc:docMk/>
            <pc:sldMk cId="3629628475" sldId="2134807378"/>
            <ac:cxnSpMk id="58" creationId="{58D5A442-FED5-DEE2-D672-2D642F641A7B}"/>
          </ac:cxnSpMkLst>
        </pc:cxnChg>
        <pc:cxnChg chg="add mod">
          <ac:chgData name="Brian Peterson" userId="31d18e3df39d937e" providerId="LiveId" clId="{02719C45-47F6-45A2-B762-6EB5C95170C1}" dt="2024-08-31T17:01:14.616" v="3502" actId="1037"/>
          <ac:cxnSpMkLst>
            <pc:docMk/>
            <pc:sldMk cId="3629628475" sldId="2134807378"/>
            <ac:cxnSpMk id="59" creationId="{DDCE4017-EDE0-C04B-65E1-9D17946D8831}"/>
          </ac:cxnSpMkLst>
        </pc:cxnChg>
        <pc:cxnChg chg="add mod">
          <ac:chgData name="Brian Peterson" userId="31d18e3df39d937e" providerId="LiveId" clId="{02719C45-47F6-45A2-B762-6EB5C95170C1}" dt="2024-08-31T17:01:14.616" v="3502" actId="1037"/>
          <ac:cxnSpMkLst>
            <pc:docMk/>
            <pc:sldMk cId="3629628475" sldId="2134807378"/>
            <ac:cxnSpMk id="60" creationId="{4DCFF07D-4AAA-E64D-F4CF-2D7209459038}"/>
          </ac:cxnSpMkLst>
        </pc:cxnChg>
        <pc:cxnChg chg="add del mod">
          <ac:chgData name="Brian Peterson" userId="31d18e3df39d937e" providerId="LiveId" clId="{02719C45-47F6-45A2-B762-6EB5C95170C1}" dt="2024-08-31T16:52:15.153" v="3084" actId="478"/>
          <ac:cxnSpMkLst>
            <pc:docMk/>
            <pc:sldMk cId="3629628475" sldId="2134807378"/>
            <ac:cxnSpMk id="61" creationId="{6B86F1AE-8ED2-3D90-4897-DEE242AE7508}"/>
          </ac:cxnSpMkLst>
        </pc:cxnChg>
        <pc:cxnChg chg="add mod">
          <ac:chgData name="Brian Peterson" userId="31d18e3df39d937e" providerId="LiveId" clId="{02719C45-47F6-45A2-B762-6EB5C95170C1}" dt="2024-08-31T16:47:58.413" v="2699" actId="1035"/>
          <ac:cxnSpMkLst>
            <pc:docMk/>
            <pc:sldMk cId="3629628475" sldId="2134807378"/>
            <ac:cxnSpMk id="62" creationId="{B751573C-E6CA-7CAA-45A3-C0C05D1813ED}"/>
          </ac:cxnSpMkLst>
        </pc:cxnChg>
        <pc:cxnChg chg="add mod">
          <ac:chgData name="Brian Peterson" userId="31d18e3df39d937e" providerId="LiveId" clId="{02719C45-47F6-45A2-B762-6EB5C95170C1}" dt="2024-08-31T16:47:58.413" v="2699" actId="1035"/>
          <ac:cxnSpMkLst>
            <pc:docMk/>
            <pc:sldMk cId="3629628475" sldId="2134807378"/>
            <ac:cxnSpMk id="63" creationId="{7B0723F8-4D95-8163-6244-D6788B226A9F}"/>
          </ac:cxnSpMkLst>
        </pc:cxnChg>
        <pc:cxnChg chg="add del mod">
          <ac:chgData name="Brian Peterson" userId="31d18e3df39d937e" providerId="LiveId" clId="{02719C45-47F6-45A2-B762-6EB5C95170C1}" dt="2024-08-31T16:51:47.184" v="3078" actId="478"/>
          <ac:cxnSpMkLst>
            <pc:docMk/>
            <pc:sldMk cId="3629628475" sldId="2134807378"/>
            <ac:cxnSpMk id="78" creationId="{A5477BF1-9A4B-7966-F79F-042F047F826D}"/>
          </ac:cxnSpMkLst>
        </pc:cxnChg>
        <pc:cxnChg chg="add mod ord">
          <ac:chgData name="Brian Peterson" userId="31d18e3df39d937e" providerId="LiveId" clId="{02719C45-47F6-45A2-B762-6EB5C95170C1}" dt="2024-08-31T16:52:53.766" v="3189" actId="167"/>
          <ac:cxnSpMkLst>
            <pc:docMk/>
            <pc:sldMk cId="3629628475" sldId="2134807378"/>
            <ac:cxnSpMk id="84" creationId="{FBE3AB16-7128-D643-EE13-781EDBA3D45E}"/>
          </ac:cxnSpMkLst>
        </pc:cxnChg>
        <pc:cxnChg chg="add mod ord">
          <ac:chgData name="Brian Peterson" userId="31d18e3df39d937e" providerId="LiveId" clId="{02719C45-47F6-45A2-B762-6EB5C95170C1}" dt="2024-08-31T16:52:46.501" v="3188" actId="167"/>
          <ac:cxnSpMkLst>
            <pc:docMk/>
            <pc:sldMk cId="3629628475" sldId="2134807378"/>
            <ac:cxnSpMk id="85" creationId="{7C4DF8A2-988C-C404-301A-01D97C638C68}"/>
          </ac:cxnSpMkLst>
        </pc:cxnChg>
        <pc:cxnChg chg="add mod">
          <ac:chgData name="Brian Peterson" userId="31d18e3df39d937e" providerId="LiveId" clId="{02719C45-47F6-45A2-B762-6EB5C95170C1}" dt="2024-08-31T17:01:14.616" v="3502" actId="1037"/>
          <ac:cxnSpMkLst>
            <pc:docMk/>
            <pc:sldMk cId="3629628475" sldId="2134807378"/>
            <ac:cxnSpMk id="86" creationId="{E2268DC7-E008-95C9-3E13-E2D2C125B650}"/>
          </ac:cxnSpMkLst>
        </pc:cxnChg>
        <pc:cxnChg chg="add mod">
          <ac:chgData name="Brian Peterson" userId="31d18e3df39d937e" providerId="LiveId" clId="{02719C45-47F6-45A2-B762-6EB5C95170C1}" dt="2024-08-31T17:01:14.616" v="3502" actId="1037"/>
          <ac:cxnSpMkLst>
            <pc:docMk/>
            <pc:sldMk cId="3629628475" sldId="2134807378"/>
            <ac:cxnSpMk id="90" creationId="{3F4A2F38-048F-6992-CC70-0CC1FE7FDFC5}"/>
          </ac:cxnSpMkLst>
        </pc:cxnChg>
      </pc:sldChg>
      <pc:sldChg chg="addSp delSp modSp new mod ord modClrScheme chgLayout">
        <pc:chgData name="Brian Peterson" userId="31d18e3df39d937e" providerId="LiveId" clId="{02719C45-47F6-45A2-B762-6EB5C95170C1}" dt="2024-09-01T17:13:01.675" v="10810" actId="1037"/>
        <pc:sldMkLst>
          <pc:docMk/>
          <pc:sldMk cId="1956966365" sldId="2134807379"/>
        </pc:sldMkLst>
        <pc:spChg chg="del mod ord">
          <ac:chgData name="Brian Peterson" userId="31d18e3df39d937e" providerId="LiveId" clId="{02719C45-47F6-45A2-B762-6EB5C95170C1}" dt="2024-08-31T17:08:02.457" v="3552" actId="700"/>
          <ac:spMkLst>
            <pc:docMk/>
            <pc:sldMk cId="1956966365" sldId="2134807379"/>
            <ac:spMk id="2" creationId="{25A3C6AC-B1FF-1339-5F83-19B5A72E75A4}"/>
          </ac:spMkLst>
        </pc:spChg>
        <pc:spChg chg="add del mod">
          <ac:chgData name="Brian Peterson" userId="31d18e3df39d937e" providerId="LiveId" clId="{02719C45-47F6-45A2-B762-6EB5C95170C1}" dt="2024-08-31T22:28:55.577" v="4779" actId="478"/>
          <ac:spMkLst>
            <pc:docMk/>
            <pc:sldMk cId="1956966365" sldId="2134807379"/>
            <ac:spMk id="2" creationId="{ACA937B1-344D-ACAD-74A8-167D695F8AC2}"/>
          </ac:spMkLst>
        </pc:spChg>
        <pc:spChg chg="del mod ord">
          <ac:chgData name="Brian Peterson" userId="31d18e3df39d937e" providerId="LiveId" clId="{02719C45-47F6-45A2-B762-6EB5C95170C1}" dt="2024-08-31T17:08:02.457" v="3552" actId="700"/>
          <ac:spMkLst>
            <pc:docMk/>
            <pc:sldMk cId="1956966365" sldId="2134807379"/>
            <ac:spMk id="3" creationId="{059BE391-4683-11D3-0ABD-D272F8C6EF42}"/>
          </ac:spMkLst>
        </pc:spChg>
        <pc:spChg chg="del">
          <ac:chgData name="Brian Peterson" userId="31d18e3df39d937e" providerId="LiveId" clId="{02719C45-47F6-45A2-B762-6EB5C95170C1}" dt="2024-08-31T17:08:02.457" v="3552" actId="700"/>
          <ac:spMkLst>
            <pc:docMk/>
            <pc:sldMk cId="1956966365" sldId="2134807379"/>
            <ac:spMk id="4" creationId="{C07F1D1F-0FC0-CBF9-C328-BF7B4B4E600F}"/>
          </ac:spMkLst>
        </pc:spChg>
        <pc:spChg chg="mod ord">
          <ac:chgData name="Brian Peterson" userId="31d18e3df39d937e" providerId="LiveId" clId="{02719C45-47F6-45A2-B762-6EB5C95170C1}" dt="2024-08-31T17:17:59.277" v="3720" actId="1076"/>
          <ac:spMkLst>
            <pc:docMk/>
            <pc:sldMk cId="1956966365" sldId="2134807379"/>
            <ac:spMk id="5" creationId="{E6B7CA2D-BADA-E164-5DEA-6BAC1B44BEB1}"/>
          </ac:spMkLst>
        </pc:spChg>
        <pc:spChg chg="del mod ord">
          <ac:chgData name="Brian Peterson" userId="31d18e3df39d937e" providerId="LiveId" clId="{02719C45-47F6-45A2-B762-6EB5C95170C1}" dt="2024-08-31T17:08:02.457" v="3552" actId="700"/>
          <ac:spMkLst>
            <pc:docMk/>
            <pc:sldMk cId="1956966365" sldId="2134807379"/>
            <ac:spMk id="6" creationId="{C7D85D23-E604-8E4F-E656-E59B835B255D}"/>
          </ac:spMkLst>
        </pc:spChg>
        <pc:spChg chg="del">
          <ac:chgData name="Brian Peterson" userId="31d18e3df39d937e" providerId="LiveId" clId="{02719C45-47F6-45A2-B762-6EB5C95170C1}" dt="2024-08-31T17:08:02.457" v="3552" actId="700"/>
          <ac:spMkLst>
            <pc:docMk/>
            <pc:sldMk cId="1956966365" sldId="2134807379"/>
            <ac:spMk id="7" creationId="{CC609201-C305-BAB0-44DD-AF4CA6F13321}"/>
          </ac:spMkLst>
        </pc:spChg>
        <pc:spChg chg="add del mod ord">
          <ac:chgData name="Brian Peterson" userId="31d18e3df39d937e" providerId="LiveId" clId="{02719C45-47F6-45A2-B762-6EB5C95170C1}" dt="2024-08-31T17:08:13.734" v="3553" actId="700"/>
          <ac:spMkLst>
            <pc:docMk/>
            <pc:sldMk cId="1956966365" sldId="2134807379"/>
            <ac:spMk id="8" creationId="{8BE523A4-F2B7-22E7-E9F7-24D9DCC42F53}"/>
          </ac:spMkLst>
        </pc:spChg>
        <pc:spChg chg="add del mod ord">
          <ac:chgData name="Brian Peterson" userId="31d18e3df39d937e" providerId="LiveId" clId="{02719C45-47F6-45A2-B762-6EB5C95170C1}" dt="2024-08-31T17:08:13.734" v="3553" actId="700"/>
          <ac:spMkLst>
            <pc:docMk/>
            <pc:sldMk cId="1956966365" sldId="2134807379"/>
            <ac:spMk id="9" creationId="{AC61F035-4FBC-EA19-B326-A412B11F7F52}"/>
          </ac:spMkLst>
        </pc:spChg>
        <pc:spChg chg="add del mod ord">
          <ac:chgData name="Brian Peterson" userId="31d18e3df39d937e" providerId="LiveId" clId="{02719C45-47F6-45A2-B762-6EB5C95170C1}" dt="2024-08-31T17:08:13.734" v="3553" actId="700"/>
          <ac:spMkLst>
            <pc:docMk/>
            <pc:sldMk cId="1956966365" sldId="2134807379"/>
            <ac:spMk id="10" creationId="{F10E00F4-6678-AA1B-D771-70E6E9F76A16}"/>
          </ac:spMkLst>
        </pc:spChg>
        <pc:spChg chg="add mod ord">
          <ac:chgData name="Brian Peterson" userId="31d18e3df39d937e" providerId="LiveId" clId="{02719C45-47F6-45A2-B762-6EB5C95170C1}" dt="2024-08-31T17:09:11.461" v="3601" actId="20577"/>
          <ac:spMkLst>
            <pc:docMk/>
            <pc:sldMk cId="1956966365" sldId="2134807379"/>
            <ac:spMk id="11" creationId="{D5253607-F9A1-7D87-8F82-C8BC48F13581}"/>
          </ac:spMkLst>
        </pc:spChg>
        <pc:spChg chg="add mod ord">
          <ac:chgData name="Brian Peterson" userId="31d18e3df39d937e" providerId="LiveId" clId="{02719C45-47F6-45A2-B762-6EB5C95170C1}" dt="2024-08-31T17:31:59.399" v="4427" actId="20577"/>
          <ac:spMkLst>
            <pc:docMk/>
            <pc:sldMk cId="1956966365" sldId="2134807379"/>
            <ac:spMk id="12" creationId="{2C62741E-33DB-20B0-313D-6264F11E7E51}"/>
          </ac:spMkLst>
        </pc:spChg>
        <pc:spChg chg="del mod topLvl">
          <ac:chgData name="Brian Peterson" userId="31d18e3df39d937e" providerId="LiveId" clId="{02719C45-47F6-45A2-B762-6EB5C95170C1}" dt="2024-08-31T17:10:07.457" v="3617" actId="478"/>
          <ac:spMkLst>
            <pc:docMk/>
            <pc:sldMk cId="1956966365" sldId="2134807379"/>
            <ac:spMk id="17" creationId="{F522609F-EDA2-BD1D-243B-A576377681C1}"/>
          </ac:spMkLst>
        </pc:spChg>
        <pc:spChg chg="add mod">
          <ac:chgData name="Brian Peterson" userId="31d18e3df39d937e" providerId="LiveId" clId="{02719C45-47F6-45A2-B762-6EB5C95170C1}" dt="2024-09-01T17:06:00.457" v="10521" actId="20577"/>
          <ac:spMkLst>
            <pc:docMk/>
            <pc:sldMk cId="1956966365" sldId="2134807379"/>
            <ac:spMk id="18" creationId="{1F2E3794-76FE-CE25-5998-77350E29FB7B}"/>
          </ac:spMkLst>
        </pc:spChg>
        <pc:spChg chg="add mod">
          <ac:chgData name="Brian Peterson" userId="31d18e3df39d937e" providerId="LiveId" clId="{02719C45-47F6-45A2-B762-6EB5C95170C1}" dt="2024-09-01T01:09:32.451" v="5473" actId="1037"/>
          <ac:spMkLst>
            <pc:docMk/>
            <pc:sldMk cId="1956966365" sldId="2134807379"/>
            <ac:spMk id="19" creationId="{905B9025-D2BE-E4FD-838A-7EDE80CE6539}"/>
          </ac:spMkLst>
        </pc:spChg>
        <pc:spChg chg="add del mod">
          <ac:chgData name="Brian Peterson" userId="31d18e3df39d937e" providerId="LiveId" clId="{02719C45-47F6-45A2-B762-6EB5C95170C1}" dt="2024-08-31T22:26:43.976" v="4608" actId="478"/>
          <ac:spMkLst>
            <pc:docMk/>
            <pc:sldMk cId="1956966365" sldId="2134807379"/>
            <ac:spMk id="20" creationId="{1474FFE6-4422-7E45-1C63-BDA731CC456D}"/>
          </ac:spMkLst>
        </pc:spChg>
        <pc:grpChg chg="add del mod">
          <ac:chgData name="Brian Peterson" userId="31d18e3df39d937e" providerId="LiveId" clId="{02719C45-47F6-45A2-B762-6EB5C95170C1}" dt="2024-08-31T17:10:07.457" v="3617" actId="478"/>
          <ac:grpSpMkLst>
            <pc:docMk/>
            <pc:sldMk cId="1956966365" sldId="2134807379"/>
            <ac:grpSpMk id="15" creationId="{86BF617A-01F6-3103-1ABF-8207405783EA}"/>
          </ac:grpSpMkLst>
        </pc:grpChg>
        <pc:picChg chg="add mod">
          <ac:chgData name="Brian Peterson" userId="31d18e3df39d937e" providerId="LiveId" clId="{02719C45-47F6-45A2-B762-6EB5C95170C1}" dt="2024-09-01T17:08:58.811" v="10653" actId="1036"/>
          <ac:picMkLst>
            <pc:docMk/>
            <pc:sldMk cId="1956966365" sldId="2134807379"/>
            <ac:picMk id="3" creationId="{D26571C2-0C6D-DB30-5FCD-717C3BBEF43A}"/>
          </ac:picMkLst>
        </pc:picChg>
        <pc:picChg chg="add del mod">
          <ac:chgData name="Brian Peterson" userId="31d18e3df39d937e" providerId="LiveId" clId="{02719C45-47F6-45A2-B762-6EB5C95170C1}" dt="2024-09-01T17:08:41.189" v="10590" actId="478"/>
          <ac:picMkLst>
            <pc:docMk/>
            <pc:sldMk cId="1956966365" sldId="2134807379"/>
            <ac:picMk id="4" creationId="{A4A7C0E1-31F1-9D26-B154-6A64F2629E80}"/>
          </ac:picMkLst>
        </pc:picChg>
        <pc:picChg chg="add mod ord">
          <ac:chgData name="Brian Peterson" userId="31d18e3df39d937e" providerId="LiveId" clId="{02719C45-47F6-45A2-B762-6EB5C95170C1}" dt="2024-09-01T17:09:07.991" v="10661" actId="1035"/>
          <ac:picMkLst>
            <pc:docMk/>
            <pc:sldMk cId="1956966365" sldId="2134807379"/>
            <ac:picMk id="7" creationId="{CDEB729B-BCAA-9F41-F183-139A60783E02}"/>
          </ac:picMkLst>
        </pc:picChg>
        <pc:picChg chg="add mod ord">
          <ac:chgData name="Brian Peterson" userId="31d18e3df39d937e" providerId="LiveId" clId="{02719C45-47F6-45A2-B762-6EB5C95170C1}" dt="2024-09-01T17:06:54.320" v="10574" actId="1036"/>
          <ac:picMkLst>
            <pc:docMk/>
            <pc:sldMk cId="1956966365" sldId="2134807379"/>
            <ac:picMk id="9" creationId="{F21DA073-1B28-5359-D465-471FD1511774}"/>
          </ac:picMkLst>
        </pc:picChg>
        <pc:picChg chg="add mod">
          <ac:chgData name="Brian Peterson" userId="31d18e3df39d937e" providerId="LiveId" clId="{02719C45-47F6-45A2-B762-6EB5C95170C1}" dt="2024-09-01T17:12:47.602" v="10807" actId="1037"/>
          <ac:picMkLst>
            <pc:docMk/>
            <pc:sldMk cId="1956966365" sldId="2134807379"/>
            <ac:picMk id="13" creationId="{A0CB1636-5F59-0679-8180-9FCD19E96001}"/>
          </ac:picMkLst>
        </pc:picChg>
        <pc:picChg chg="add del mod">
          <ac:chgData name="Brian Peterson" userId="31d18e3df39d937e" providerId="LiveId" clId="{02719C45-47F6-45A2-B762-6EB5C95170C1}" dt="2024-08-31T17:08:32.904" v="3557" actId="478"/>
          <ac:picMkLst>
            <pc:docMk/>
            <pc:sldMk cId="1956966365" sldId="2134807379"/>
            <ac:picMk id="14" creationId="{828E2089-20C8-24C4-33C2-AA78B4D315C3}"/>
          </ac:picMkLst>
        </pc:picChg>
        <pc:picChg chg="add mod">
          <ac:chgData name="Brian Peterson" userId="31d18e3df39d937e" providerId="LiveId" clId="{02719C45-47F6-45A2-B762-6EB5C95170C1}" dt="2024-09-01T17:06:12.192" v="10539" actId="1036"/>
          <ac:picMkLst>
            <pc:docMk/>
            <pc:sldMk cId="1956966365" sldId="2134807379"/>
            <ac:picMk id="15" creationId="{3ACAD3AC-F02A-16ED-1653-8D0268F0618B}"/>
          </ac:picMkLst>
        </pc:picChg>
        <pc:picChg chg="mod topLvl">
          <ac:chgData name="Brian Peterson" userId="31d18e3df39d937e" providerId="LiveId" clId="{02719C45-47F6-45A2-B762-6EB5C95170C1}" dt="2024-08-31T22:33:35.880" v="4995" actId="1037"/>
          <ac:picMkLst>
            <pc:docMk/>
            <pc:sldMk cId="1956966365" sldId="2134807379"/>
            <ac:picMk id="16" creationId="{1FFC27EE-45B9-CF73-EBC7-D38DA832BDCB}"/>
          </ac:picMkLst>
        </pc:picChg>
        <pc:picChg chg="add mod">
          <ac:chgData name="Brian Peterson" userId="31d18e3df39d937e" providerId="LiveId" clId="{02719C45-47F6-45A2-B762-6EB5C95170C1}" dt="2024-09-01T17:06:12.192" v="10539" actId="1036"/>
          <ac:picMkLst>
            <pc:docMk/>
            <pc:sldMk cId="1956966365" sldId="2134807379"/>
            <ac:picMk id="21" creationId="{1E6DACC8-1852-E71C-A902-EF05F22249FD}"/>
          </ac:picMkLst>
        </pc:picChg>
        <pc:picChg chg="add mod">
          <ac:chgData name="Brian Peterson" userId="31d18e3df39d937e" providerId="LiveId" clId="{02719C45-47F6-45A2-B762-6EB5C95170C1}" dt="2024-09-01T17:13:01.675" v="10810" actId="1037"/>
          <ac:picMkLst>
            <pc:docMk/>
            <pc:sldMk cId="1956966365" sldId="2134807379"/>
            <ac:picMk id="23" creationId="{34CFA755-786A-D73F-47F6-F0C9CE4896A8}"/>
          </ac:picMkLst>
        </pc:picChg>
        <pc:picChg chg="add mod">
          <ac:chgData name="Brian Peterson" userId="31d18e3df39d937e" providerId="LiveId" clId="{02719C45-47F6-45A2-B762-6EB5C95170C1}" dt="2024-09-01T17:09:13.384" v="10664" actId="1037"/>
          <ac:picMkLst>
            <pc:docMk/>
            <pc:sldMk cId="1956966365" sldId="2134807379"/>
            <ac:picMk id="25" creationId="{28FD8EC1-D64E-25C7-03F1-02D555FD5C12}"/>
          </ac:picMkLst>
        </pc:picChg>
        <pc:cxnChg chg="add del mod">
          <ac:chgData name="Brian Peterson" userId="31d18e3df39d937e" providerId="LiveId" clId="{02719C45-47F6-45A2-B762-6EB5C95170C1}" dt="2024-08-31T17:08:21.667" v="3555" actId="478"/>
          <ac:cxnSpMkLst>
            <pc:docMk/>
            <pc:sldMk cId="1956966365" sldId="2134807379"/>
            <ac:cxnSpMk id="13" creationId="{09C7017A-D323-627B-813B-A856B7489747}"/>
          </ac:cxnSpMkLst>
        </pc:cxnChg>
      </pc:sldChg>
      <pc:sldChg chg="addSp modSp add mod">
        <pc:chgData name="Brian Peterson" userId="31d18e3df39d937e" providerId="LiveId" clId="{02719C45-47F6-45A2-B762-6EB5C95170C1}" dt="2024-09-01T17:12:17.155" v="10796" actId="20577"/>
        <pc:sldMkLst>
          <pc:docMk/>
          <pc:sldMk cId="3752442703" sldId="2134807380"/>
        </pc:sldMkLst>
        <pc:spChg chg="add mod">
          <ac:chgData name="Brian Peterson" userId="31d18e3df39d937e" providerId="LiveId" clId="{02719C45-47F6-45A2-B762-6EB5C95170C1}" dt="2024-08-31T22:21:08.048" v="4533" actId="1038"/>
          <ac:spMkLst>
            <pc:docMk/>
            <pc:sldMk cId="3752442703" sldId="2134807380"/>
            <ac:spMk id="2" creationId="{D6CFFAAD-1FD7-13C3-EF0F-C962D89FA324}"/>
          </ac:spMkLst>
        </pc:spChg>
        <pc:spChg chg="add mod">
          <ac:chgData name="Brian Peterson" userId="31d18e3df39d937e" providerId="LiveId" clId="{02719C45-47F6-45A2-B762-6EB5C95170C1}" dt="2024-08-31T22:21:08.048" v="4533" actId="1038"/>
          <ac:spMkLst>
            <pc:docMk/>
            <pc:sldMk cId="3752442703" sldId="2134807380"/>
            <ac:spMk id="3" creationId="{F23F569C-D46B-9653-19D4-E48FE7BDED66}"/>
          </ac:spMkLst>
        </pc:spChg>
        <pc:spChg chg="mod">
          <ac:chgData name="Brian Peterson" userId="31d18e3df39d937e" providerId="LiveId" clId="{02719C45-47F6-45A2-B762-6EB5C95170C1}" dt="2024-09-01T17:12:17.155" v="10796" actId="20577"/>
          <ac:spMkLst>
            <pc:docMk/>
            <pc:sldMk cId="3752442703" sldId="2134807380"/>
            <ac:spMk id="7" creationId="{382D2AE8-65FA-6F0A-99BE-6D06D868E95D}"/>
          </ac:spMkLst>
        </pc:spChg>
      </pc:sldChg>
      <pc:sldChg chg="addSp modSp add mod modNotesTx">
        <pc:chgData name="Brian Peterson" userId="31d18e3df39d937e" providerId="LiveId" clId="{02719C45-47F6-45A2-B762-6EB5C95170C1}" dt="2024-09-01T17:25:53.006" v="11071" actId="20577"/>
        <pc:sldMkLst>
          <pc:docMk/>
          <pc:sldMk cId="3254365404" sldId="2134807381"/>
        </pc:sldMkLst>
        <pc:spChg chg="mod">
          <ac:chgData name="Brian Peterson" userId="31d18e3df39d937e" providerId="LiveId" clId="{02719C45-47F6-45A2-B762-6EB5C95170C1}" dt="2024-09-01T17:25:53.006" v="11071" actId="20577"/>
          <ac:spMkLst>
            <pc:docMk/>
            <pc:sldMk cId="3254365404" sldId="2134807381"/>
            <ac:spMk id="2" creationId="{053113F3-BE24-49B3-92A8-4BAF9EA09252}"/>
          </ac:spMkLst>
        </pc:spChg>
        <pc:spChg chg="mod">
          <ac:chgData name="Brian Peterson" userId="31d18e3df39d937e" providerId="LiveId" clId="{02719C45-47F6-45A2-B762-6EB5C95170C1}" dt="2024-09-01T17:19:45.249" v="10860" actId="20577"/>
          <ac:spMkLst>
            <pc:docMk/>
            <pc:sldMk cId="3254365404" sldId="2134807381"/>
            <ac:spMk id="3" creationId="{2C669490-B265-49D0-BF15-B034BC3C178A}"/>
          </ac:spMkLst>
        </pc:spChg>
        <pc:picChg chg="add mod">
          <ac:chgData name="Brian Peterson" userId="31d18e3df39d937e" providerId="LiveId" clId="{02719C45-47F6-45A2-B762-6EB5C95170C1}" dt="2024-09-01T04:27:45.861" v="7098" actId="1036"/>
          <ac:picMkLst>
            <pc:docMk/>
            <pc:sldMk cId="3254365404" sldId="2134807381"/>
            <ac:picMk id="6" creationId="{8EE0F7AE-F685-BB9F-9C46-4A3EDF38E9FF}"/>
          </ac:picMkLst>
        </pc:picChg>
      </pc:sldChg>
      <pc:sldChg chg="addSp delSp modSp add mod">
        <pc:chgData name="Brian Peterson" userId="31d18e3df39d937e" providerId="LiveId" clId="{02719C45-47F6-45A2-B762-6EB5C95170C1}" dt="2024-09-01T17:25:56.849" v="11072" actId="20577"/>
        <pc:sldMkLst>
          <pc:docMk/>
          <pc:sldMk cId="4009069506" sldId="2134807382"/>
        </pc:sldMkLst>
        <pc:spChg chg="mod">
          <ac:chgData name="Brian Peterson" userId="31d18e3df39d937e" providerId="LiveId" clId="{02719C45-47F6-45A2-B762-6EB5C95170C1}" dt="2024-09-01T17:25:56.849" v="11072" actId="20577"/>
          <ac:spMkLst>
            <pc:docMk/>
            <pc:sldMk cId="4009069506" sldId="2134807382"/>
            <ac:spMk id="2" creationId="{053113F3-BE24-49B3-92A8-4BAF9EA09252}"/>
          </ac:spMkLst>
        </pc:spChg>
        <pc:spChg chg="mod">
          <ac:chgData name="Brian Peterson" userId="31d18e3df39d937e" providerId="LiveId" clId="{02719C45-47F6-45A2-B762-6EB5C95170C1}" dt="2024-09-01T17:22:38.664" v="11009" actId="20577"/>
          <ac:spMkLst>
            <pc:docMk/>
            <pc:sldMk cId="4009069506" sldId="2134807382"/>
            <ac:spMk id="3" creationId="{2C669490-B265-49D0-BF15-B034BC3C178A}"/>
          </ac:spMkLst>
        </pc:spChg>
        <pc:picChg chg="del">
          <ac:chgData name="Brian Peterson" userId="31d18e3df39d937e" providerId="LiveId" clId="{02719C45-47F6-45A2-B762-6EB5C95170C1}" dt="2024-09-01T04:39:06.800" v="7577" actId="478"/>
          <ac:picMkLst>
            <pc:docMk/>
            <pc:sldMk cId="4009069506" sldId="2134807382"/>
            <ac:picMk id="6" creationId="{8EE0F7AE-F685-BB9F-9C46-4A3EDF38E9FF}"/>
          </ac:picMkLst>
        </pc:picChg>
        <pc:picChg chg="add mod">
          <ac:chgData name="Brian Peterson" userId="31d18e3df39d937e" providerId="LiveId" clId="{02719C45-47F6-45A2-B762-6EB5C95170C1}" dt="2024-09-01T04:39:30.741" v="7662" actId="1038"/>
          <ac:picMkLst>
            <pc:docMk/>
            <pc:sldMk cId="4009069506" sldId="2134807382"/>
            <ac:picMk id="7" creationId="{C2F89848-2748-770B-6144-C415983CED0B}"/>
          </ac:picMkLst>
        </pc:picChg>
      </pc:sldChg>
      <pc:sldChg chg="addSp delSp modSp add mod">
        <pc:chgData name="Brian Peterson" userId="31d18e3df39d937e" providerId="LiveId" clId="{02719C45-47F6-45A2-B762-6EB5C95170C1}" dt="2024-09-01T18:40:39.474" v="11371" actId="20577"/>
        <pc:sldMkLst>
          <pc:docMk/>
          <pc:sldMk cId="2501145734" sldId="2134807383"/>
        </pc:sldMkLst>
        <pc:spChg chg="mod">
          <ac:chgData name="Brian Peterson" userId="31d18e3df39d937e" providerId="LiveId" clId="{02719C45-47F6-45A2-B762-6EB5C95170C1}" dt="2024-09-01T18:40:39.474" v="11371" actId="20577"/>
          <ac:spMkLst>
            <pc:docMk/>
            <pc:sldMk cId="2501145734" sldId="2134807383"/>
            <ac:spMk id="2" creationId="{053113F3-BE24-49B3-92A8-4BAF9EA09252}"/>
          </ac:spMkLst>
        </pc:spChg>
        <pc:spChg chg="mod">
          <ac:chgData name="Brian Peterson" userId="31d18e3df39d937e" providerId="LiveId" clId="{02719C45-47F6-45A2-B762-6EB5C95170C1}" dt="2024-09-01T18:37:55.307" v="11286" actId="20577"/>
          <ac:spMkLst>
            <pc:docMk/>
            <pc:sldMk cId="2501145734" sldId="2134807383"/>
            <ac:spMk id="3" creationId="{2C669490-B265-49D0-BF15-B034BC3C178A}"/>
          </ac:spMkLst>
        </pc:spChg>
        <pc:picChg chg="add mod">
          <ac:chgData name="Brian Peterson" userId="31d18e3df39d937e" providerId="LiveId" clId="{02719C45-47F6-45A2-B762-6EB5C95170C1}" dt="2024-09-01T04:48:39.854" v="8249" actId="1038"/>
          <ac:picMkLst>
            <pc:docMk/>
            <pc:sldMk cId="2501145734" sldId="2134807383"/>
            <ac:picMk id="6" creationId="{9F7892BC-2E01-B76A-63C8-35E9E80BA413}"/>
          </ac:picMkLst>
        </pc:picChg>
        <pc:picChg chg="del">
          <ac:chgData name="Brian Peterson" userId="31d18e3df39d937e" providerId="LiveId" clId="{02719C45-47F6-45A2-B762-6EB5C95170C1}" dt="2024-09-01T04:48:17.970" v="8244" actId="478"/>
          <ac:picMkLst>
            <pc:docMk/>
            <pc:sldMk cId="2501145734" sldId="2134807383"/>
            <ac:picMk id="7" creationId="{C2F89848-2748-770B-6144-C415983CED0B}"/>
          </ac:picMkLst>
        </pc:picChg>
      </pc:sldChg>
      <pc:sldChg chg="addSp delSp modSp add mod">
        <pc:chgData name="Brian Peterson" userId="31d18e3df39d937e" providerId="LiveId" clId="{02719C45-47F6-45A2-B762-6EB5C95170C1}" dt="2024-09-01T18:46:45.622" v="11562" actId="948"/>
        <pc:sldMkLst>
          <pc:docMk/>
          <pc:sldMk cId="2008259181" sldId="2134807384"/>
        </pc:sldMkLst>
        <pc:spChg chg="mod">
          <ac:chgData name="Brian Peterson" userId="31d18e3df39d937e" providerId="LiveId" clId="{02719C45-47F6-45A2-B762-6EB5C95170C1}" dt="2024-09-01T17:26:12.707" v="11075" actId="20577"/>
          <ac:spMkLst>
            <pc:docMk/>
            <pc:sldMk cId="2008259181" sldId="2134807384"/>
            <ac:spMk id="2" creationId="{053113F3-BE24-49B3-92A8-4BAF9EA09252}"/>
          </ac:spMkLst>
        </pc:spChg>
        <pc:spChg chg="mod">
          <ac:chgData name="Brian Peterson" userId="31d18e3df39d937e" providerId="LiveId" clId="{02719C45-47F6-45A2-B762-6EB5C95170C1}" dt="2024-09-01T18:46:45.622" v="11562" actId="948"/>
          <ac:spMkLst>
            <pc:docMk/>
            <pc:sldMk cId="2008259181" sldId="2134807384"/>
            <ac:spMk id="3" creationId="{2C669490-B265-49D0-BF15-B034BC3C178A}"/>
          </ac:spMkLst>
        </pc:spChg>
        <pc:picChg chg="del">
          <ac:chgData name="Brian Peterson" userId="31d18e3df39d937e" providerId="LiveId" clId="{02719C45-47F6-45A2-B762-6EB5C95170C1}" dt="2024-09-01T05:14:55.462" v="9115" actId="478"/>
          <ac:picMkLst>
            <pc:docMk/>
            <pc:sldMk cId="2008259181" sldId="2134807384"/>
            <ac:picMk id="6" creationId="{9F7892BC-2E01-B76A-63C8-35E9E80BA413}"/>
          </ac:picMkLst>
        </pc:picChg>
        <pc:picChg chg="add mod">
          <ac:chgData name="Brian Peterson" userId="31d18e3df39d937e" providerId="LiveId" clId="{02719C45-47F6-45A2-B762-6EB5C95170C1}" dt="2024-09-01T05:15:13.355" v="9190" actId="1037"/>
          <ac:picMkLst>
            <pc:docMk/>
            <pc:sldMk cId="2008259181" sldId="2134807384"/>
            <ac:picMk id="7" creationId="{9AF0E55E-3899-D93C-2E14-790E88CDFBE5}"/>
          </ac:picMkLst>
        </pc:picChg>
      </pc:sldChg>
      <pc:sldChg chg="addSp delSp modSp add mod">
        <pc:chgData name="Brian Peterson" userId="31d18e3df39d937e" providerId="LiveId" clId="{02719C45-47F6-45A2-B762-6EB5C95170C1}" dt="2024-09-01T18:40:57.565" v="11401" actId="20577"/>
        <pc:sldMkLst>
          <pc:docMk/>
          <pc:sldMk cId="3621464343" sldId="2134807385"/>
        </pc:sldMkLst>
        <pc:spChg chg="mod">
          <ac:chgData name="Brian Peterson" userId="31d18e3df39d937e" providerId="LiveId" clId="{02719C45-47F6-45A2-B762-6EB5C95170C1}" dt="2024-09-01T18:40:57.565" v="11401" actId="20577"/>
          <ac:spMkLst>
            <pc:docMk/>
            <pc:sldMk cId="3621464343" sldId="2134807385"/>
            <ac:spMk id="2" creationId="{053113F3-BE24-49B3-92A8-4BAF9EA09252}"/>
          </ac:spMkLst>
        </pc:spChg>
        <pc:spChg chg="mod">
          <ac:chgData name="Brian Peterson" userId="31d18e3df39d937e" providerId="LiveId" clId="{02719C45-47F6-45A2-B762-6EB5C95170C1}" dt="2024-09-01T18:40:02.801" v="11339" actId="20577"/>
          <ac:spMkLst>
            <pc:docMk/>
            <pc:sldMk cId="3621464343" sldId="2134807385"/>
            <ac:spMk id="3" creationId="{2C669490-B265-49D0-BF15-B034BC3C178A}"/>
          </ac:spMkLst>
        </pc:spChg>
        <pc:spChg chg="add del">
          <ac:chgData name="Brian Peterson" userId="31d18e3df39d937e" providerId="LiveId" clId="{02719C45-47F6-45A2-B762-6EB5C95170C1}" dt="2024-09-01T05:55:43.531" v="10150" actId="22"/>
          <ac:spMkLst>
            <pc:docMk/>
            <pc:sldMk cId="3621464343" sldId="2134807385"/>
            <ac:spMk id="7" creationId="{D9366B5F-81C2-4052-C833-DEF8B4CAA30C}"/>
          </ac:spMkLst>
        </pc:spChg>
      </pc:sldChg>
      <pc:sldChg chg="add del">
        <pc:chgData name="Brian Peterson" userId="31d18e3df39d937e" providerId="LiveId" clId="{02719C45-47F6-45A2-B762-6EB5C95170C1}" dt="2024-09-01T05:35:44.657" v="10007"/>
        <pc:sldMkLst>
          <pc:docMk/>
          <pc:sldMk cId="4083591155" sldId="2134807385"/>
        </pc:sldMkLst>
      </pc:sldChg>
      <pc:sldChg chg="addSp delSp modSp add mod modClrScheme chgLayout">
        <pc:chgData name="Brian Peterson" userId="31d18e3df39d937e" providerId="LiveId" clId="{02719C45-47F6-45A2-B762-6EB5C95170C1}" dt="2024-09-01T18:43:18.945" v="11543" actId="20577"/>
        <pc:sldMkLst>
          <pc:docMk/>
          <pc:sldMk cId="4263338336" sldId="2134807386"/>
        </pc:sldMkLst>
        <pc:spChg chg="mod ord">
          <ac:chgData name="Brian Peterson" userId="31d18e3df39d937e" providerId="LiveId" clId="{02719C45-47F6-45A2-B762-6EB5C95170C1}" dt="2024-09-01T18:41:14.290" v="11434" actId="20577"/>
          <ac:spMkLst>
            <pc:docMk/>
            <pc:sldMk cId="4263338336" sldId="2134807386"/>
            <ac:spMk id="2" creationId="{053113F3-BE24-49B3-92A8-4BAF9EA09252}"/>
          </ac:spMkLst>
        </pc:spChg>
        <pc:spChg chg="mod ord">
          <ac:chgData name="Brian Peterson" userId="31d18e3df39d937e" providerId="LiveId" clId="{02719C45-47F6-45A2-B762-6EB5C95170C1}" dt="2024-09-01T18:43:18.945" v="11543" actId="20577"/>
          <ac:spMkLst>
            <pc:docMk/>
            <pc:sldMk cId="4263338336" sldId="2134807386"/>
            <ac:spMk id="3" creationId="{2C669490-B265-49D0-BF15-B034BC3C178A}"/>
          </ac:spMkLst>
        </pc:spChg>
        <pc:spChg chg="mod ord">
          <ac:chgData name="Brian Peterson" userId="31d18e3df39d937e" providerId="LiveId" clId="{02719C45-47F6-45A2-B762-6EB5C95170C1}" dt="2024-09-01T05:59:19.083" v="10201" actId="700"/>
          <ac:spMkLst>
            <pc:docMk/>
            <pc:sldMk cId="4263338336" sldId="2134807386"/>
            <ac:spMk id="4" creationId="{93B7AB1C-7A03-4638-84D6-B5263993972D}"/>
          </ac:spMkLst>
        </pc:spChg>
        <pc:spChg chg="add del mod ord">
          <ac:chgData name="Brian Peterson" userId="31d18e3df39d937e" providerId="LiveId" clId="{02719C45-47F6-45A2-B762-6EB5C95170C1}" dt="2024-09-01T05:59:19.083" v="10201" actId="700"/>
          <ac:spMkLst>
            <pc:docMk/>
            <pc:sldMk cId="4263338336" sldId="2134807386"/>
            <ac:spMk id="5" creationId="{54C94FFC-1B2B-E79E-59D3-70D074F1DB6C}"/>
          </ac:spMkLst>
        </pc:spChg>
        <pc:spChg chg="add del mod ord">
          <ac:chgData name="Brian Peterson" userId="31d18e3df39d937e" providerId="LiveId" clId="{02719C45-47F6-45A2-B762-6EB5C95170C1}" dt="2024-09-01T05:59:19.083" v="10201" actId="700"/>
          <ac:spMkLst>
            <pc:docMk/>
            <pc:sldMk cId="4263338336" sldId="2134807386"/>
            <ac:spMk id="7" creationId="{28A6861F-4252-E5C1-E31F-8CBC5F71A218}"/>
          </ac:spMkLst>
        </pc:spChg>
      </pc:sldChg>
      <pc:sldChg chg="add">
        <pc:chgData name="Brian Peterson" userId="31d18e3df39d937e" providerId="LiveId" clId="{02719C45-47F6-45A2-B762-6EB5C95170C1}" dt="2024-09-01T18:47:20.837" v="11563"/>
        <pc:sldMkLst>
          <pc:docMk/>
          <pc:sldMk cId="1486928398" sldId="2134807387"/>
        </pc:sldMkLst>
      </pc:sldChg>
      <pc:sldMasterChg chg="addSldLayout delSldLayout">
        <pc:chgData name="Brian Peterson" userId="31d18e3df39d937e" providerId="LiveId" clId="{02719C45-47F6-45A2-B762-6EB5C95170C1}" dt="2024-09-01T05:59:51.117" v="10231" actId="47"/>
        <pc:sldMasterMkLst>
          <pc:docMk/>
          <pc:sldMasterMk cId="4095311269" sldId="2147483692"/>
        </pc:sldMasterMkLst>
        <pc:sldLayoutChg chg="add del">
          <pc:chgData name="Brian Peterson" userId="31d18e3df39d937e" providerId="LiveId" clId="{02719C45-47F6-45A2-B762-6EB5C95170C1}" dt="2024-09-01T05:53:43.415" v="10086" actId="47"/>
          <pc:sldLayoutMkLst>
            <pc:docMk/>
            <pc:sldMasterMk cId="4095311269" sldId="2147483692"/>
            <pc:sldLayoutMk cId="1376219599" sldId="2147483733"/>
          </pc:sldLayoutMkLst>
        </pc:sldLayoutChg>
        <pc:sldLayoutChg chg="add del">
          <pc:chgData name="Brian Peterson" userId="31d18e3df39d937e" providerId="LiveId" clId="{02719C45-47F6-45A2-B762-6EB5C95170C1}" dt="2024-09-01T05:59:51.117" v="10231" actId="47"/>
          <pc:sldLayoutMkLst>
            <pc:docMk/>
            <pc:sldMasterMk cId="4095311269" sldId="2147483692"/>
            <pc:sldLayoutMk cId="4207967335" sldId="2147483733"/>
          </pc:sldLayoutMkLst>
        </pc:sldLayoutChg>
        <pc:sldLayoutChg chg="add del">
          <pc:chgData name="Brian Peterson" userId="31d18e3df39d937e" providerId="LiveId" clId="{02719C45-47F6-45A2-B762-6EB5C95170C1}" dt="2024-09-01T05:50:16.560" v="10040" actId="2696"/>
          <pc:sldLayoutMkLst>
            <pc:docMk/>
            <pc:sldMasterMk cId="4095311269" sldId="2147483692"/>
            <pc:sldLayoutMk cId="3586641938" sldId="2147483734"/>
          </pc:sldLayoutMkLst>
        </pc:sldLayoutChg>
        <pc:sldLayoutChg chg="del">
          <pc:chgData name="Brian Peterson" userId="31d18e3df39d937e" providerId="LiveId" clId="{02719C45-47F6-45A2-B762-6EB5C95170C1}" dt="2024-09-01T05:53:48.783" v="10087" actId="2696"/>
          <pc:sldLayoutMkLst>
            <pc:docMk/>
            <pc:sldMasterMk cId="4095311269" sldId="2147483692"/>
            <pc:sldLayoutMk cId="1095972501" sldId="2147483735"/>
          </pc:sldLayoutMkLst>
        </pc:sldLayoutChg>
        <pc:sldLayoutChg chg="add del">
          <pc:chgData name="Brian Peterson" userId="31d18e3df39d937e" providerId="LiveId" clId="{02719C45-47F6-45A2-B762-6EB5C95170C1}" dt="2024-09-01T05:53:30.831" v="10080" actId="47"/>
          <pc:sldLayoutMkLst>
            <pc:docMk/>
            <pc:sldMasterMk cId="4095311269" sldId="2147483692"/>
            <pc:sldLayoutMk cId="2998372744" sldId="2147483736"/>
          </pc:sldLayoutMkLst>
        </pc:sldLayoutChg>
      </pc:sldMasterChg>
    </pc:docChg>
  </pc:docChgLst>
  <pc:docChgLst>
    <pc:chgData name="Brian Peterson" userId="31d18e3df39d937e" providerId="LiveId" clId="{8550FAA3-9B6C-4653-BD92-B4867999F6EA}"/>
    <pc:docChg chg="modSld">
      <pc:chgData name="Brian Peterson" userId="31d18e3df39d937e" providerId="LiveId" clId="{8550FAA3-9B6C-4653-BD92-B4867999F6EA}" dt="2024-09-16T19:56:00.754" v="15" actId="14100"/>
      <pc:docMkLst>
        <pc:docMk/>
      </pc:docMkLst>
      <pc:sldChg chg="modSp mod">
        <pc:chgData name="Brian Peterson" userId="31d18e3df39d937e" providerId="LiveId" clId="{8550FAA3-9B6C-4653-BD92-B4867999F6EA}" dt="2024-09-16T19:56:00.754" v="15" actId="14100"/>
        <pc:sldMkLst>
          <pc:docMk/>
          <pc:sldMk cId="902308344" sldId="2134806385"/>
        </pc:sldMkLst>
        <pc:picChg chg="mod">
          <ac:chgData name="Brian Peterson" userId="31d18e3df39d937e" providerId="LiveId" clId="{8550FAA3-9B6C-4653-BD92-B4867999F6EA}" dt="2024-09-16T19:56:00.754" v="15" actId="14100"/>
          <ac:picMkLst>
            <pc:docMk/>
            <pc:sldMk cId="902308344" sldId="2134806385"/>
            <ac:picMk id="5" creationId="{7C0B8497-9DCF-C2B7-2BBF-7A0D9F2CBC38}"/>
          </ac:picMkLst>
        </pc:picChg>
      </pc:sldChg>
      <pc:sldChg chg="modSp mod">
        <pc:chgData name="Brian Peterson" userId="31d18e3df39d937e" providerId="LiveId" clId="{8550FAA3-9B6C-4653-BD92-B4867999F6EA}" dt="2024-09-16T19:50:33.872" v="10" actId="20577"/>
        <pc:sldMkLst>
          <pc:docMk/>
          <pc:sldMk cId="525506611" sldId="2134806901"/>
        </pc:sldMkLst>
        <pc:spChg chg="mod">
          <ac:chgData name="Brian Peterson" userId="31d18e3df39d937e" providerId="LiveId" clId="{8550FAA3-9B6C-4653-BD92-B4867999F6EA}" dt="2024-09-16T19:50:33.872" v="10" actId="20577"/>
          <ac:spMkLst>
            <pc:docMk/>
            <pc:sldMk cId="525506611" sldId="2134806901"/>
            <ac:spMk id="3" creationId="{2C669490-B265-49D0-BF15-B034BC3C178A}"/>
          </ac:spMkLst>
        </pc:spChg>
      </pc:sldChg>
      <pc:sldChg chg="modSp mod">
        <pc:chgData name="Brian Peterson" userId="31d18e3df39d937e" providerId="LiveId" clId="{8550FAA3-9B6C-4653-BD92-B4867999F6EA}" dt="2024-09-16T19:53:17.812" v="12" actId="20577"/>
        <pc:sldMkLst>
          <pc:docMk/>
          <pc:sldMk cId="3621464343" sldId="2134807385"/>
        </pc:sldMkLst>
        <pc:spChg chg="mod">
          <ac:chgData name="Brian Peterson" userId="31d18e3df39d937e" providerId="LiveId" clId="{8550FAA3-9B6C-4653-BD92-B4867999F6EA}" dt="2024-09-16T19:53:17.812" v="12" actId="20577"/>
          <ac:spMkLst>
            <pc:docMk/>
            <pc:sldMk cId="3621464343" sldId="2134807385"/>
            <ac:spMk id="3" creationId="{2C669490-B265-49D0-BF15-B034BC3C178A}"/>
          </ac:spMkLst>
        </pc:spChg>
      </pc:sldChg>
      <pc:sldChg chg="modSp mod">
        <pc:chgData name="Brian Peterson" userId="31d18e3df39d937e" providerId="LiveId" clId="{8550FAA3-9B6C-4653-BD92-B4867999F6EA}" dt="2024-09-16T19:55:03.689" v="14" actId="20577"/>
        <pc:sldMkLst>
          <pc:docMk/>
          <pc:sldMk cId="4263338336" sldId="2134807386"/>
        </pc:sldMkLst>
        <pc:spChg chg="mod">
          <ac:chgData name="Brian Peterson" userId="31d18e3df39d937e" providerId="LiveId" clId="{8550FAA3-9B6C-4653-BD92-B4867999F6EA}" dt="2024-09-16T19:55:03.689" v="14" actId="20577"/>
          <ac:spMkLst>
            <pc:docMk/>
            <pc:sldMk cId="4263338336" sldId="2134807386"/>
            <ac:spMk id="3" creationId="{2C669490-B265-49D0-BF15-B034BC3C178A}"/>
          </ac:spMkLst>
        </pc:spChg>
      </pc:sldChg>
    </pc:docChg>
  </pc:docChgLst>
  <pc:docChgLst>
    <pc:chgData name="Brian Peterson" userId="31d18e3df39d937e" providerId="LiveId" clId="{3F9D2293-395A-4611-847D-CD30FC9450E8}"/>
    <pc:docChg chg="undo custSel modMainMaster">
      <pc:chgData name="Brian Peterson" userId="31d18e3df39d937e" providerId="LiveId" clId="{3F9D2293-395A-4611-847D-CD30FC9450E8}" dt="2024-02-20T00:07:47.398" v="233"/>
      <pc:docMkLst>
        <pc:docMk/>
      </pc:docMkLst>
      <pc:sldMasterChg chg="modSp mod">
        <pc:chgData name="Brian Peterson" userId="31d18e3df39d937e" providerId="LiveId" clId="{3F9D2293-395A-4611-847D-CD30FC9450E8}" dt="2024-02-20T00:06:40.771" v="119"/>
        <pc:sldMasterMkLst>
          <pc:docMk/>
          <pc:sldMasterMk cId="847826871" sldId="2147483672"/>
        </pc:sldMasterMkLst>
        <pc:spChg chg="mod">
          <ac:chgData name="Brian Peterson" userId="31d18e3df39d937e" providerId="LiveId" clId="{3F9D2293-395A-4611-847D-CD30FC9450E8}" dt="2024-02-20T00:06:40.771" v="119"/>
          <ac:spMkLst>
            <pc:docMk/>
            <pc:sldMasterMk cId="847826871" sldId="2147483672"/>
            <ac:spMk id="9" creationId="{B0F16645-1E00-1B44-83E5-A094AD17437B}"/>
          </ac:spMkLst>
        </pc:spChg>
      </pc:sldMasterChg>
      <pc:sldMasterChg chg="modSp mod modSldLayout">
        <pc:chgData name="Brian Peterson" userId="31d18e3df39d937e" providerId="LiveId" clId="{3F9D2293-395A-4611-847D-CD30FC9450E8}" dt="2024-02-20T00:07:12.249" v="176"/>
        <pc:sldMasterMkLst>
          <pc:docMk/>
          <pc:sldMasterMk cId="4095311269" sldId="2147483692"/>
        </pc:sldMasterMkLst>
        <pc:spChg chg="mod">
          <ac:chgData name="Brian Peterson" userId="31d18e3df39d937e" providerId="LiveId" clId="{3F9D2293-395A-4611-847D-CD30FC9450E8}" dt="2024-02-20T00:07:12.249" v="176"/>
          <ac:spMkLst>
            <pc:docMk/>
            <pc:sldMasterMk cId="4095311269" sldId="2147483692"/>
            <ac:spMk id="9" creationId="{B0F16645-1E00-1B44-83E5-A094AD17437B}"/>
          </ac:spMkLst>
        </pc:spChg>
        <pc:sldLayoutChg chg="addSp delSp modSp mod">
          <pc:chgData name="Brian Peterson" userId="31d18e3df39d937e" providerId="LiveId" clId="{3F9D2293-395A-4611-847D-CD30FC9450E8}" dt="2024-02-20T00:00:20.128" v="20" actId="14100"/>
          <pc:sldLayoutMkLst>
            <pc:docMk/>
            <pc:sldMasterMk cId="4095311269" sldId="2147483692"/>
            <pc:sldLayoutMk cId="2009776998" sldId="2147483694"/>
          </pc:sldLayoutMkLst>
          <pc:graphicFrameChg chg="add del mod">
            <ac:chgData name="Brian Peterson" userId="31d18e3df39d937e" providerId="LiveId" clId="{3F9D2293-395A-4611-847D-CD30FC9450E8}" dt="2024-02-19T23:59:51.734" v="2" actId="478"/>
            <ac:graphicFrameMkLst>
              <pc:docMk/>
              <pc:sldMasterMk cId="4095311269" sldId="2147483692"/>
              <pc:sldLayoutMk cId="2009776998" sldId="2147483694"/>
              <ac:graphicFrameMk id="4" creationId="{ED09374E-7B71-CE10-146F-6AE4F2A713B8}"/>
            </ac:graphicFrameMkLst>
          </pc:graphicFrameChg>
          <pc:picChg chg="add mod">
            <ac:chgData name="Brian Peterson" userId="31d18e3df39d937e" providerId="LiveId" clId="{3F9D2293-395A-4611-847D-CD30FC9450E8}" dt="2024-02-20T00:00:20.128" v="20" actId="14100"/>
            <ac:picMkLst>
              <pc:docMk/>
              <pc:sldMasterMk cId="4095311269" sldId="2147483692"/>
              <pc:sldLayoutMk cId="2009776998" sldId="2147483694"/>
              <ac:picMk id="6" creationId="{4CDE8782-3C72-9ABF-E5A5-0347970A66F3}"/>
            </ac:picMkLst>
          </pc:picChg>
          <pc:picChg chg="del">
            <ac:chgData name="Brian Peterson" userId="31d18e3df39d937e" providerId="LiveId" clId="{3F9D2293-395A-4611-847D-CD30FC9450E8}" dt="2024-02-19T23:59:42.347" v="0" actId="478"/>
            <ac:picMkLst>
              <pc:docMk/>
              <pc:sldMasterMk cId="4095311269" sldId="2147483692"/>
              <pc:sldLayoutMk cId="2009776998" sldId="2147483694"/>
              <ac:picMk id="11" creationId="{8C0B5FD1-65D3-FB45-8B7E-88E1E337A5A6}"/>
            </ac:picMkLst>
          </pc:picChg>
        </pc:sldLayoutChg>
        <pc:sldLayoutChg chg="addSp delSp modSp mod">
          <pc:chgData name="Brian Peterson" userId="31d18e3df39d937e" providerId="LiveId" clId="{3F9D2293-395A-4611-847D-CD30FC9450E8}" dt="2024-02-20T00:00:49.619" v="24" actId="14100"/>
          <pc:sldLayoutMkLst>
            <pc:docMk/>
            <pc:sldMasterMk cId="4095311269" sldId="2147483692"/>
            <pc:sldLayoutMk cId="889231681" sldId="2147483706"/>
          </pc:sldLayoutMkLst>
          <pc:picChg chg="add mod">
            <ac:chgData name="Brian Peterson" userId="31d18e3df39d937e" providerId="LiveId" clId="{3F9D2293-395A-4611-847D-CD30FC9450E8}" dt="2024-02-20T00:00:49.619" v="24" actId="14100"/>
            <ac:picMkLst>
              <pc:docMk/>
              <pc:sldMasterMk cId="4095311269" sldId="2147483692"/>
              <pc:sldLayoutMk cId="889231681" sldId="2147483706"/>
              <ac:picMk id="5" creationId="{F727CC77-F696-8A90-DBC6-470892FD47F1}"/>
            </ac:picMkLst>
          </pc:picChg>
          <pc:picChg chg="del">
            <ac:chgData name="Brian Peterson" userId="31d18e3df39d937e" providerId="LiveId" clId="{3F9D2293-395A-4611-847D-CD30FC9450E8}" dt="2024-02-20T00:00:42.280" v="21" actId="478"/>
            <ac:picMkLst>
              <pc:docMk/>
              <pc:sldMasterMk cId="4095311269" sldId="2147483692"/>
              <pc:sldLayoutMk cId="889231681" sldId="2147483706"/>
              <ac:picMk id="6" creationId="{6CEB062F-8776-754E-B372-8F8859011D9D}"/>
            </ac:picMkLst>
          </pc:picChg>
        </pc:sldLayoutChg>
        <pc:sldLayoutChg chg="addSp delSp modSp mod">
          <pc:chgData name="Brian Peterson" userId="31d18e3df39d937e" providerId="LiveId" clId="{3F9D2293-395A-4611-847D-CD30FC9450E8}" dt="2024-02-20T00:01:00.772" v="28"/>
          <pc:sldLayoutMkLst>
            <pc:docMk/>
            <pc:sldMasterMk cId="4095311269" sldId="2147483692"/>
            <pc:sldLayoutMk cId="2603437853" sldId="2147483707"/>
          </pc:sldLayoutMkLst>
          <pc:picChg chg="add del">
            <ac:chgData name="Brian Peterson" userId="31d18e3df39d937e" providerId="LiveId" clId="{3F9D2293-395A-4611-847D-CD30FC9450E8}" dt="2024-02-20T00:00:56.323" v="27" actId="478"/>
            <ac:picMkLst>
              <pc:docMk/>
              <pc:sldMasterMk cId="4095311269" sldId="2147483692"/>
              <pc:sldLayoutMk cId="2603437853" sldId="2147483707"/>
              <ac:picMk id="5" creationId="{7E89D5D9-0107-EDD7-DC6F-E0F160FB3EFD}"/>
            </ac:picMkLst>
          </pc:picChg>
          <pc:picChg chg="del">
            <ac:chgData name="Brian Peterson" userId="31d18e3df39d937e" providerId="LiveId" clId="{3F9D2293-395A-4611-847D-CD30FC9450E8}" dt="2024-02-20T00:00:52.940" v="25" actId="478"/>
            <ac:picMkLst>
              <pc:docMk/>
              <pc:sldMasterMk cId="4095311269" sldId="2147483692"/>
              <pc:sldLayoutMk cId="2603437853" sldId="2147483707"/>
              <ac:picMk id="6" creationId="{6CEB062F-8776-754E-B372-8F8859011D9D}"/>
            </ac:picMkLst>
          </pc:picChg>
          <pc:picChg chg="add mod">
            <ac:chgData name="Brian Peterson" userId="31d18e3df39d937e" providerId="LiveId" clId="{3F9D2293-395A-4611-847D-CD30FC9450E8}" dt="2024-02-20T00:01:00.772" v="28"/>
            <ac:picMkLst>
              <pc:docMk/>
              <pc:sldMasterMk cId="4095311269" sldId="2147483692"/>
              <pc:sldLayoutMk cId="2603437853" sldId="2147483707"/>
              <ac:picMk id="7" creationId="{22FE5822-D723-668F-776E-79FE56EABE63}"/>
            </ac:picMkLst>
          </pc:picChg>
        </pc:sldLayoutChg>
      </pc:sldMasterChg>
      <pc:sldMasterChg chg="modSp mod modSldLayout">
        <pc:chgData name="Brian Peterson" userId="31d18e3df39d937e" providerId="LiveId" clId="{3F9D2293-395A-4611-847D-CD30FC9450E8}" dt="2024-02-20T00:07:47.398" v="233"/>
        <pc:sldMasterMkLst>
          <pc:docMk/>
          <pc:sldMasterMk cId="3747928362" sldId="2147483712"/>
        </pc:sldMasterMkLst>
        <pc:spChg chg="mod">
          <ac:chgData name="Brian Peterson" userId="31d18e3df39d937e" providerId="LiveId" clId="{3F9D2293-395A-4611-847D-CD30FC9450E8}" dt="2024-02-20T00:07:47.398" v="233"/>
          <ac:spMkLst>
            <pc:docMk/>
            <pc:sldMasterMk cId="3747928362" sldId="2147483712"/>
            <ac:spMk id="9" creationId="{B0F16645-1E00-1B44-83E5-A094AD17437B}"/>
          </ac:spMkLst>
        </pc:spChg>
        <pc:sldLayoutChg chg="addSp delSp modSp mod">
          <pc:chgData name="Brian Peterson" userId="31d18e3df39d937e" providerId="LiveId" clId="{3F9D2293-395A-4611-847D-CD30FC9450E8}" dt="2024-02-20T00:01:24.878" v="58" actId="1037"/>
          <pc:sldLayoutMkLst>
            <pc:docMk/>
            <pc:sldMasterMk cId="4095311269" sldId="2147483692"/>
            <pc:sldLayoutMk cId="3229102642" sldId="2147483713"/>
          </pc:sldLayoutMkLst>
          <pc:picChg chg="add mod">
            <ac:chgData name="Brian Peterson" userId="31d18e3df39d937e" providerId="LiveId" clId="{3F9D2293-395A-4611-847D-CD30FC9450E8}" dt="2024-02-20T00:01:24.878" v="58" actId="1037"/>
            <ac:picMkLst>
              <pc:docMk/>
              <pc:sldMasterMk cId="4095311269" sldId="2147483692"/>
              <pc:sldLayoutMk cId="3229102642" sldId="2147483713"/>
              <ac:picMk id="4" creationId="{9A84E9A3-14E8-D6DA-A28F-E273F6440D07}"/>
            </ac:picMkLst>
          </pc:picChg>
          <pc:picChg chg="del">
            <ac:chgData name="Brian Peterson" userId="31d18e3df39d937e" providerId="LiveId" clId="{3F9D2293-395A-4611-847D-CD30FC9450E8}" dt="2024-02-20T00:01:10.950" v="29" actId="478"/>
            <ac:picMkLst>
              <pc:docMk/>
              <pc:sldMasterMk cId="4095311269" sldId="2147483692"/>
              <pc:sldLayoutMk cId="3229102642" sldId="2147483713"/>
              <ac:picMk id="9" creationId="{6CFD70BE-CA6C-6A49-A92A-E9198C6781B5}"/>
            </ac:picMkLst>
          </pc:picChg>
        </pc:sldLayoutChg>
        <pc:sldLayoutChg chg="addSp delSp modSp mod">
          <pc:chgData name="Brian Peterson" userId="31d18e3df39d937e" providerId="LiveId" clId="{3F9D2293-395A-4611-847D-CD30FC9450E8}" dt="2024-02-20T00:01:37.280" v="62" actId="14100"/>
          <pc:sldLayoutMkLst>
            <pc:docMk/>
            <pc:sldMasterMk cId="4095311269" sldId="2147483692"/>
            <pc:sldLayoutMk cId="4179532042" sldId="2147483714"/>
          </pc:sldLayoutMkLst>
          <pc:picChg chg="add mod">
            <ac:chgData name="Brian Peterson" userId="31d18e3df39d937e" providerId="LiveId" clId="{3F9D2293-395A-4611-847D-CD30FC9450E8}" dt="2024-02-20T00:01:37.280" v="62" actId="14100"/>
            <ac:picMkLst>
              <pc:docMk/>
              <pc:sldMasterMk cId="4095311269" sldId="2147483692"/>
              <pc:sldLayoutMk cId="4179532042" sldId="2147483714"/>
              <ac:picMk id="4" creationId="{5C75782D-B00B-3086-C2E1-406F4CF14F3F}"/>
            </ac:picMkLst>
          </pc:picChg>
          <pc:picChg chg="del">
            <ac:chgData name="Brian Peterson" userId="31d18e3df39d937e" providerId="LiveId" clId="{3F9D2293-395A-4611-847D-CD30FC9450E8}" dt="2024-02-20T00:01:29.631" v="59" actId="478"/>
            <ac:picMkLst>
              <pc:docMk/>
              <pc:sldMasterMk cId="4095311269" sldId="2147483692"/>
              <pc:sldLayoutMk cId="4179532042" sldId="2147483714"/>
              <ac:picMk id="11" creationId="{8C0B5FD1-65D3-FB45-8B7E-88E1E337A5A6}"/>
            </ac:picMkLst>
          </pc:picChg>
        </pc:sldLayoutChg>
      </pc:sldMasterChg>
    </pc:docChg>
  </pc:docChgLst>
  <pc:docChgLst>
    <pc:chgData name="Brian Peterson" userId="31d18e3df39d937e" providerId="LiveId" clId="{7C38AB2E-359A-4B12-A537-66885198C579}"/>
    <pc:docChg chg="undo custSel addSld delSld modSld sldOrd">
      <pc:chgData name="Brian Peterson" userId="31d18e3df39d937e" providerId="LiveId" clId="{7C38AB2E-359A-4B12-A537-66885198C579}" dt="2023-11-02T14:44:24.207" v="8447" actId="20577"/>
      <pc:docMkLst>
        <pc:docMk/>
      </pc:docMkLst>
      <pc:sldChg chg="modSp mod">
        <pc:chgData name="Brian Peterson" userId="31d18e3df39d937e" providerId="LiveId" clId="{7C38AB2E-359A-4B12-A537-66885198C579}" dt="2023-10-29T04:17:24.129" v="4902" actId="20577"/>
        <pc:sldMkLst>
          <pc:docMk/>
          <pc:sldMk cId="1292097222" sldId="270"/>
        </pc:sldMkLst>
        <pc:spChg chg="mod">
          <ac:chgData name="Brian Peterson" userId="31d18e3df39d937e" providerId="LiveId" clId="{7C38AB2E-359A-4B12-A537-66885198C579}" dt="2023-10-29T04:17:24.129" v="4902" actId="20577"/>
          <ac:spMkLst>
            <pc:docMk/>
            <pc:sldMk cId="1292097222" sldId="270"/>
            <ac:spMk id="9" creationId="{8427DAA0-47F1-C04B-A0DA-70AD3AA3DEC3}"/>
          </ac:spMkLst>
        </pc:spChg>
      </pc:sldChg>
      <pc:sldChg chg="add">
        <pc:chgData name="Brian Peterson" userId="31d18e3df39d937e" providerId="LiveId" clId="{7C38AB2E-359A-4B12-A537-66885198C579}" dt="2023-10-21T16:48:35.242" v="3317"/>
        <pc:sldMkLst>
          <pc:docMk/>
          <pc:sldMk cId="102252664" sldId="398"/>
        </pc:sldMkLst>
      </pc:sldChg>
      <pc:sldChg chg="addSp delSp modSp del mod modClrScheme chgLayout modNotesTx">
        <pc:chgData name="Brian Peterson" userId="31d18e3df39d937e" providerId="LiveId" clId="{7C38AB2E-359A-4B12-A537-66885198C579}" dt="2023-10-21T16:48:28.233" v="3316" actId="2696"/>
        <pc:sldMkLst>
          <pc:docMk/>
          <pc:sldMk cId="1803167714" sldId="398"/>
        </pc:sldMkLst>
        <pc:spChg chg="mod ord">
          <ac:chgData name="Brian Peterson" userId="31d18e3df39d937e" providerId="LiveId" clId="{7C38AB2E-359A-4B12-A537-66885198C579}" dt="2023-10-21T16:47:07.017" v="3315" actId="6549"/>
          <ac:spMkLst>
            <pc:docMk/>
            <pc:sldMk cId="1803167714" sldId="398"/>
            <ac:spMk id="2" creationId="{86554AFD-94FF-49CD-A274-87C04F34A5D0}"/>
          </ac:spMkLst>
        </pc:spChg>
        <pc:spChg chg="mod ord">
          <ac:chgData name="Brian Peterson" userId="31d18e3df39d937e" providerId="LiveId" clId="{7C38AB2E-359A-4B12-A537-66885198C579}" dt="2023-10-21T16:44:46.162" v="3255" actId="27636"/>
          <ac:spMkLst>
            <pc:docMk/>
            <pc:sldMk cId="1803167714" sldId="398"/>
            <ac:spMk id="3" creationId="{57D68CDE-89CE-4E4F-8286-60DFCB56A5E9}"/>
          </ac:spMkLst>
        </pc:spChg>
        <pc:spChg chg="mod ord">
          <ac:chgData name="Brian Peterson" userId="31d18e3df39d937e" providerId="LiveId" clId="{7C38AB2E-359A-4B12-A537-66885198C579}" dt="2023-10-21T16:44:41.869" v="3252" actId="700"/>
          <ac:spMkLst>
            <pc:docMk/>
            <pc:sldMk cId="1803167714" sldId="398"/>
            <ac:spMk id="4" creationId="{3605083B-FC59-442B-B87D-416B90003996}"/>
          </ac:spMkLst>
        </pc:spChg>
        <pc:spChg chg="add del mod ord">
          <ac:chgData name="Brian Peterson" userId="31d18e3df39d937e" providerId="LiveId" clId="{7C38AB2E-359A-4B12-A537-66885198C579}" dt="2023-10-21T16:46:45.451" v="3285" actId="478"/>
          <ac:spMkLst>
            <pc:docMk/>
            <pc:sldMk cId="1803167714" sldId="398"/>
            <ac:spMk id="5" creationId="{B7B00A05-641A-EBF0-FBD1-0BF3570B9645}"/>
          </ac:spMkLst>
        </pc:spChg>
        <pc:spChg chg="add mod ord">
          <ac:chgData name="Brian Peterson" userId="31d18e3df39d937e" providerId="LiveId" clId="{7C38AB2E-359A-4B12-A537-66885198C579}" dt="2023-10-21T16:46:34.357" v="3284" actId="20577"/>
          <ac:spMkLst>
            <pc:docMk/>
            <pc:sldMk cId="1803167714" sldId="398"/>
            <ac:spMk id="6" creationId="{6F98DAA6-BBFB-7077-910B-3E39BC5116B0}"/>
          </ac:spMkLst>
        </pc:spChg>
      </pc:sldChg>
      <pc:sldChg chg="modSp mod modNotesTx">
        <pc:chgData name="Brian Peterson" userId="31d18e3df39d937e" providerId="LiveId" clId="{7C38AB2E-359A-4B12-A537-66885198C579}" dt="2023-10-31T03:38:15.729" v="6031" actId="20577"/>
        <pc:sldMkLst>
          <pc:docMk/>
          <pc:sldMk cId="902308344" sldId="2134806385"/>
        </pc:sldMkLst>
        <pc:spChg chg="mod">
          <ac:chgData name="Brian Peterson" userId="31d18e3df39d937e" providerId="LiveId" clId="{7C38AB2E-359A-4B12-A537-66885198C579}" dt="2023-10-21T15:51:33.226" v="152" actId="20577"/>
          <ac:spMkLst>
            <pc:docMk/>
            <pc:sldMk cId="902308344" sldId="2134806385"/>
            <ac:spMk id="2" creationId="{053113F3-BE24-49B3-92A8-4BAF9EA09252}"/>
          </ac:spMkLst>
        </pc:spChg>
        <pc:spChg chg="mod">
          <ac:chgData name="Brian Peterson" userId="31d18e3df39d937e" providerId="LiveId" clId="{7C38AB2E-359A-4B12-A537-66885198C579}" dt="2023-10-31T03:38:15.729" v="6031" actId="20577"/>
          <ac:spMkLst>
            <pc:docMk/>
            <pc:sldMk cId="902308344" sldId="2134806385"/>
            <ac:spMk id="3" creationId="{2C669490-B265-49D0-BF15-B034BC3C178A}"/>
          </ac:spMkLst>
        </pc:spChg>
      </pc:sldChg>
      <pc:sldChg chg="modSp mod">
        <pc:chgData name="Brian Peterson" userId="31d18e3df39d937e" providerId="LiveId" clId="{7C38AB2E-359A-4B12-A537-66885198C579}" dt="2023-10-21T16:22:28.404" v="1965" actId="20577"/>
        <pc:sldMkLst>
          <pc:docMk/>
          <pc:sldMk cId="4068042824" sldId="2134806386"/>
        </pc:sldMkLst>
        <pc:spChg chg="mod">
          <ac:chgData name="Brian Peterson" userId="31d18e3df39d937e" providerId="LiveId" clId="{7C38AB2E-359A-4B12-A537-66885198C579}" dt="2023-10-21T16:16:56.640" v="1166" actId="20577"/>
          <ac:spMkLst>
            <pc:docMk/>
            <pc:sldMk cId="4068042824" sldId="2134806386"/>
            <ac:spMk id="2" creationId="{053113F3-BE24-49B3-92A8-4BAF9EA09252}"/>
          </ac:spMkLst>
        </pc:spChg>
        <pc:spChg chg="mod">
          <ac:chgData name="Brian Peterson" userId="31d18e3df39d937e" providerId="LiveId" clId="{7C38AB2E-359A-4B12-A537-66885198C579}" dt="2023-10-21T16:22:28.404" v="1965" actId="20577"/>
          <ac:spMkLst>
            <pc:docMk/>
            <pc:sldMk cId="4068042824" sldId="2134806386"/>
            <ac:spMk id="3" creationId="{2C669490-B265-49D0-BF15-B034BC3C178A}"/>
          </ac:spMkLst>
        </pc:spChg>
      </pc:sldChg>
      <pc:sldChg chg="modSp add del mod">
        <pc:chgData name="Brian Peterson" userId="31d18e3df39d937e" providerId="LiveId" clId="{7C38AB2E-359A-4B12-A537-66885198C579}" dt="2023-10-31T03:38:59.301" v="6041" actId="5793"/>
        <pc:sldMkLst>
          <pc:docMk/>
          <pc:sldMk cId="2165624022" sldId="2134806387"/>
        </pc:sldMkLst>
        <pc:spChg chg="mod">
          <ac:chgData name="Brian Peterson" userId="31d18e3df39d937e" providerId="LiveId" clId="{7C38AB2E-359A-4B12-A537-66885198C579}" dt="2023-10-31T03:38:59.301" v="6041" actId="5793"/>
          <ac:spMkLst>
            <pc:docMk/>
            <pc:sldMk cId="2165624022" sldId="2134806387"/>
            <ac:spMk id="2" creationId="{053113F3-BE24-49B3-92A8-4BAF9EA09252}"/>
          </ac:spMkLst>
        </pc:spChg>
        <pc:spChg chg="mod">
          <ac:chgData name="Brian Peterson" userId="31d18e3df39d937e" providerId="LiveId" clId="{7C38AB2E-359A-4B12-A537-66885198C579}" dt="2023-10-21T16:28:11.720" v="2322" actId="20577"/>
          <ac:spMkLst>
            <pc:docMk/>
            <pc:sldMk cId="2165624022" sldId="2134806387"/>
            <ac:spMk id="3" creationId="{2C669490-B265-49D0-BF15-B034BC3C178A}"/>
          </ac:spMkLst>
        </pc:spChg>
      </pc:sldChg>
      <pc:sldChg chg="del">
        <pc:chgData name="Brian Peterson" userId="31d18e3df39d937e" providerId="LiveId" clId="{7C38AB2E-359A-4B12-A537-66885198C579}" dt="2023-10-31T03:36:27.121" v="6023" actId="47"/>
        <pc:sldMkLst>
          <pc:docMk/>
          <pc:sldMk cId="817524622" sldId="2134806497"/>
        </pc:sldMkLst>
      </pc:sldChg>
      <pc:sldChg chg="delSp mod">
        <pc:chgData name="Brian Peterson" userId="31d18e3df39d937e" providerId="LiveId" clId="{7C38AB2E-359A-4B12-A537-66885198C579}" dt="2023-10-21T15:25:26.549" v="78" actId="478"/>
        <pc:sldMkLst>
          <pc:docMk/>
          <pc:sldMk cId="2647069194" sldId="2134806521"/>
        </pc:sldMkLst>
        <pc:spChg chg="del">
          <ac:chgData name="Brian Peterson" userId="31d18e3df39d937e" providerId="LiveId" clId="{7C38AB2E-359A-4B12-A537-66885198C579}" dt="2023-10-21T15:25:21.985" v="76" actId="478"/>
          <ac:spMkLst>
            <pc:docMk/>
            <pc:sldMk cId="2647069194" sldId="2134806521"/>
            <ac:spMk id="6" creationId="{DEFB09E7-77AA-4DF3-8069-2CEC9457BE2C}"/>
          </ac:spMkLst>
        </pc:spChg>
        <pc:spChg chg="del">
          <ac:chgData name="Brian Peterson" userId="31d18e3df39d937e" providerId="LiveId" clId="{7C38AB2E-359A-4B12-A537-66885198C579}" dt="2023-10-21T15:25:24.489" v="77" actId="478"/>
          <ac:spMkLst>
            <pc:docMk/>
            <pc:sldMk cId="2647069194" sldId="2134806521"/>
            <ac:spMk id="8" creationId="{403F9090-5E9B-4584-9179-697C7996CBA0}"/>
          </ac:spMkLst>
        </pc:spChg>
        <pc:spChg chg="del">
          <ac:chgData name="Brian Peterson" userId="31d18e3df39d937e" providerId="LiveId" clId="{7C38AB2E-359A-4B12-A537-66885198C579}" dt="2023-10-21T15:25:26.549" v="78" actId="478"/>
          <ac:spMkLst>
            <pc:docMk/>
            <pc:sldMk cId="2647069194" sldId="2134806521"/>
            <ac:spMk id="9" creationId="{05CDBEF4-CC0E-45CB-97B7-E83357986811}"/>
          </ac:spMkLst>
        </pc:spChg>
      </pc:sldChg>
      <pc:sldChg chg="ord">
        <pc:chgData name="Brian Peterson" userId="31d18e3df39d937e" providerId="LiveId" clId="{7C38AB2E-359A-4B12-A537-66885198C579}" dt="2023-10-21T15:25:39.149" v="80"/>
        <pc:sldMkLst>
          <pc:docMk/>
          <pc:sldMk cId="512883617" sldId="2134806527"/>
        </pc:sldMkLst>
      </pc:sldChg>
      <pc:sldChg chg="del">
        <pc:chgData name="Brian Peterson" userId="31d18e3df39d937e" providerId="LiveId" clId="{7C38AB2E-359A-4B12-A537-66885198C579}" dt="2023-11-01T01:43:38.406" v="7829" actId="47"/>
        <pc:sldMkLst>
          <pc:docMk/>
          <pc:sldMk cId="755562898" sldId="2134806554"/>
        </pc:sldMkLst>
      </pc:sldChg>
      <pc:sldChg chg="modSp mod modNotesTx">
        <pc:chgData name="Brian Peterson" userId="31d18e3df39d937e" providerId="LiveId" clId="{7C38AB2E-359A-4B12-A537-66885198C579}" dt="2023-10-31T03:35:10.717" v="6022" actId="20577"/>
        <pc:sldMkLst>
          <pc:docMk/>
          <pc:sldMk cId="3355742931" sldId="2134806592"/>
        </pc:sldMkLst>
        <pc:spChg chg="mod">
          <ac:chgData name="Brian Peterson" userId="31d18e3df39d937e" providerId="LiveId" clId="{7C38AB2E-359A-4B12-A537-66885198C579}" dt="2023-10-31T03:34:56.282" v="5987" actId="20577"/>
          <ac:spMkLst>
            <pc:docMk/>
            <pc:sldMk cId="3355742931" sldId="2134806592"/>
            <ac:spMk id="4" creationId="{C1D6B295-3DFE-4612-9B6B-E355CA9D0D73}"/>
          </ac:spMkLst>
        </pc:spChg>
      </pc:sldChg>
      <pc:sldChg chg="modSp mod ord modNotesTx">
        <pc:chgData name="Brian Peterson" userId="31d18e3df39d937e" providerId="LiveId" clId="{7C38AB2E-359A-4B12-A537-66885198C579}" dt="2023-10-21T16:37:46.738" v="2969" actId="20577"/>
        <pc:sldMkLst>
          <pc:docMk/>
          <pc:sldMk cId="2881350034" sldId="2134806597"/>
        </pc:sldMkLst>
        <pc:spChg chg="mod">
          <ac:chgData name="Brian Peterson" userId="31d18e3df39d937e" providerId="LiveId" clId="{7C38AB2E-359A-4B12-A537-66885198C579}" dt="2023-10-21T16:37:39.304" v="2968" actId="20577"/>
          <ac:spMkLst>
            <pc:docMk/>
            <pc:sldMk cId="2881350034" sldId="2134806597"/>
            <ac:spMk id="3" creationId="{2C669490-B265-49D0-BF15-B034BC3C178A}"/>
          </ac:spMkLst>
        </pc:spChg>
      </pc:sldChg>
      <pc:sldChg chg="modSp del mod">
        <pc:chgData name="Brian Peterson" userId="31d18e3df39d937e" providerId="LiveId" clId="{7C38AB2E-359A-4B12-A537-66885198C579}" dt="2023-11-01T01:22:31.101" v="6722" actId="2696"/>
        <pc:sldMkLst>
          <pc:docMk/>
          <pc:sldMk cId="2148830316" sldId="2134806602"/>
        </pc:sldMkLst>
        <pc:spChg chg="mod">
          <ac:chgData name="Brian Peterson" userId="31d18e3df39d937e" providerId="LiveId" clId="{7C38AB2E-359A-4B12-A537-66885198C579}" dt="2023-10-29T04:46:55.896" v="5586" actId="20577"/>
          <ac:spMkLst>
            <pc:docMk/>
            <pc:sldMk cId="2148830316" sldId="2134806602"/>
            <ac:spMk id="2" creationId="{86554AFD-94FF-49CD-A274-87C04F34A5D0}"/>
          </ac:spMkLst>
        </pc:spChg>
      </pc:sldChg>
      <pc:sldChg chg="add">
        <pc:chgData name="Brian Peterson" userId="31d18e3df39d937e" providerId="LiveId" clId="{7C38AB2E-359A-4B12-A537-66885198C579}" dt="2023-11-01T01:22:33.940" v="6723"/>
        <pc:sldMkLst>
          <pc:docMk/>
          <pc:sldMk cId="3323221785" sldId="2134806602"/>
        </pc:sldMkLst>
      </pc:sldChg>
      <pc:sldChg chg="modSp del mod">
        <pc:chgData name="Brian Peterson" userId="31d18e3df39d937e" providerId="LiveId" clId="{7C38AB2E-359A-4B12-A537-66885198C579}" dt="2023-11-01T01:22:43.148" v="6724" actId="47"/>
        <pc:sldMkLst>
          <pc:docMk/>
          <pc:sldMk cId="191275475" sldId="2134806603"/>
        </pc:sldMkLst>
        <pc:spChg chg="mod">
          <ac:chgData name="Brian Peterson" userId="31d18e3df39d937e" providerId="LiveId" clId="{7C38AB2E-359A-4B12-A537-66885198C579}" dt="2023-10-29T04:46:21.510" v="5560" actId="20577"/>
          <ac:spMkLst>
            <pc:docMk/>
            <pc:sldMk cId="191275475" sldId="2134806603"/>
            <ac:spMk id="2" creationId="{11426F7A-0D41-4DFD-A677-DB32F26F8CDB}"/>
          </ac:spMkLst>
        </pc:spChg>
      </pc:sldChg>
      <pc:sldChg chg="modSp del mod">
        <pc:chgData name="Brian Peterson" userId="31d18e3df39d937e" providerId="LiveId" clId="{7C38AB2E-359A-4B12-A537-66885198C579}" dt="2023-10-31T03:37:37.819" v="6024" actId="47"/>
        <pc:sldMkLst>
          <pc:docMk/>
          <pc:sldMk cId="1629938146" sldId="2134806878"/>
        </pc:sldMkLst>
        <pc:spChg chg="mod">
          <ac:chgData name="Brian Peterson" userId="31d18e3df39d937e" providerId="LiveId" clId="{7C38AB2E-359A-4B12-A537-66885198C579}" dt="2023-10-29T04:21:41.527" v="4989" actId="21"/>
          <ac:spMkLst>
            <pc:docMk/>
            <pc:sldMk cId="1629938146" sldId="2134806878"/>
            <ac:spMk id="5" creationId="{E0BC1AE0-8CB7-40B6-9207-8F3FDD47E785}"/>
          </ac:spMkLst>
        </pc:spChg>
      </pc:sldChg>
      <pc:sldChg chg="modSp del mod">
        <pc:chgData name="Brian Peterson" userId="31d18e3df39d937e" providerId="LiveId" clId="{7C38AB2E-359A-4B12-A537-66885198C579}" dt="2023-10-21T16:28:18.417" v="2323" actId="47"/>
        <pc:sldMkLst>
          <pc:docMk/>
          <pc:sldMk cId="3953436011" sldId="2134806879"/>
        </pc:sldMkLst>
        <pc:spChg chg="mod">
          <ac:chgData name="Brian Peterson" userId="31d18e3df39d937e" providerId="LiveId" clId="{7C38AB2E-359A-4B12-A537-66885198C579}" dt="2023-10-21T16:26:02.753" v="2172" actId="21"/>
          <ac:spMkLst>
            <pc:docMk/>
            <pc:sldMk cId="3953436011" sldId="2134806879"/>
            <ac:spMk id="3" creationId="{2C669490-B265-49D0-BF15-B034BC3C178A}"/>
          </ac:spMkLst>
        </pc:spChg>
      </pc:sldChg>
      <pc:sldChg chg="del">
        <pc:chgData name="Brian Peterson" userId="31d18e3df39d937e" providerId="LiveId" clId="{7C38AB2E-359A-4B12-A537-66885198C579}" dt="2023-10-21T16:28:54.290" v="2324" actId="47"/>
        <pc:sldMkLst>
          <pc:docMk/>
          <pc:sldMk cId="883466969" sldId="2134806880"/>
        </pc:sldMkLst>
      </pc:sldChg>
      <pc:sldChg chg="del">
        <pc:chgData name="Brian Peterson" userId="31d18e3df39d937e" providerId="LiveId" clId="{7C38AB2E-359A-4B12-A537-66885198C579}" dt="2023-11-01T01:42:01.420" v="7644" actId="2696"/>
        <pc:sldMkLst>
          <pc:docMk/>
          <pc:sldMk cId="1590114868" sldId="2134806881"/>
        </pc:sldMkLst>
      </pc:sldChg>
      <pc:sldChg chg="add modNotesTx">
        <pc:chgData name="Brian Peterson" userId="31d18e3df39d937e" providerId="LiveId" clId="{7C38AB2E-359A-4B12-A537-66885198C579}" dt="2023-11-01T01:43:22.323" v="7828" actId="20577"/>
        <pc:sldMkLst>
          <pc:docMk/>
          <pc:sldMk cId="3723601036" sldId="2134806881"/>
        </pc:sldMkLst>
      </pc:sldChg>
      <pc:sldChg chg="modSp add mod">
        <pc:chgData name="Brian Peterson" userId="31d18e3df39d937e" providerId="LiveId" clId="{7C38AB2E-359A-4B12-A537-66885198C579}" dt="2023-10-29T04:19:13.982" v="4937" actId="15"/>
        <pc:sldMkLst>
          <pc:docMk/>
          <pc:sldMk cId="300519800" sldId="2134806882"/>
        </pc:sldMkLst>
        <pc:spChg chg="mod">
          <ac:chgData name="Brian Peterson" userId="31d18e3df39d937e" providerId="LiveId" clId="{7C38AB2E-359A-4B12-A537-66885198C579}" dt="2023-10-29T04:18:51.155" v="4936" actId="20577"/>
          <ac:spMkLst>
            <pc:docMk/>
            <pc:sldMk cId="300519800" sldId="2134806882"/>
            <ac:spMk id="2" creationId="{86554AFD-94FF-49CD-A274-87C04F34A5D0}"/>
          </ac:spMkLst>
        </pc:spChg>
        <pc:spChg chg="mod">
          <ac:chgData name="Brian Peterson" userId="31d18e3df39d937e" providerId="LiveId" clId="{7C38AB2E-359A-4B12-A537-66885198C579}" dt="2023-10-29T04:19:13.982" v="4937" actId="15"/>
          <ac:spMkLst>
            <pc:docMk/>
            <pc:sldMk cId="300519800" sldId="2134806882"/>
            <ac:spMk id="3" creationId="{57D68CDE-89CE-4E4F-8286-60DFCB56A5E9}"/>
          </ac:spMkLst>
        </pc:spChg>
      </pc:sldChg>
      <pc:sldChg chg="add del">
        <pc:chgData name="Brian Peterson" userId="31d18e3df39d937e" providerId="LiveId" clId="{7C38AB2E-359A-4B12-A537-66885198C579}" dt="2023-10-21T16:48:28.233" v="3316" actId="2696"/>
        <pc:sldMkLst>
          <pc:docMk/>
          <pc:sldMk cId="2752403164" sldId="2134806882"/>
        </pc:sldMkLst>
      </pc:sldChg>
      <pc:sldChg chg="modSp add mod">
        <pc:chgData name="Brian Peterson" userId="31d18e3df39d937e" providerId="LiveId" clId="{7C38AB2E-359A-4B12-A537-66885198C579}" dt="2023-10-21T16:49:15.750" v="3340" actId="20577"/>
        <pc:sldMkLst>
          <pc:docMk/>
          <pc:sldMk cId="1778281336" sldId="2134806883"/>
        </pc:sldMkLst>
        <pc:spChg chg="mod">
          <ac:chgData name="Brian Peterson" userId="31d18e3df39d937e" providerId="LiveId" clId="{7C38AB2E-359A-4B12-A537-66885198C579}" dt="2023-10-21T16:49:15.750" v="3340" actId="20577"/>
          <ac:spMkLst>
            <pc:docMk/>
            <pc:sldMk cId="1778281336" sldId="2134806883"/>
            <ac:spMk id="2" creationId="{11426F7A-0D41-4DFD-A677-DB32F26F8CDB}"/>
          </ac:spMkLst>
        </pc:spChg>
      </pc:sldChg>
      <pc:sldChg chg="modSp add mod">
        <pc:chgData name="Brian Peterson" userId="31d18e3df39d937e" providerId="LiveId" clId="{7C38AB2E-359A-4B12-A537-66885198C579}" dt="2023-10-31T03:39:43.009" v="6098" actId="20577"/>
        <pc:sldMkLst>
          <pc:docMk/>
          <pc:sldMk cId="2176562135" sldId="2134806884"/>
        </pc:sldMkLst>
        <pc:spChg chg="mod">
          <ac:chgData name="Brian Peterson" userId="31d18e3df39d937e" providerId="LiveId" clId="{7C38AB2E-359A-4B12-A537-66885198C579}" dt="2023-10-31T03:31:26.683" v="5868" actId="20577"/>
          <ac:spMkLst>
            <pc:docMk/>
            <pc:sldMk cId="2176562135" sldId="2134806884"/>
            <ac:spMk id="2" creationId="{053113F3-BE24-49B3-92A8-4BAF9EA09252}"/>
          </ac:spMkLst>
        </pc:spChg>
        <pc:spChg chg="mod">
          <ac:chgData name="Brian Peterson" userId="31d18e3df39d937e" providerId="LiveId" clId="{7C38AB2E-359A-4B12-A537-66885198C579}" dt="2023-10-31T03:39:43.009" v="6098" actId="20577"/>
          <ac:spMkLst>
            <pc:docMk/>
            <pc:sldMk cId="2176562135" sldId="2134806884"/>
            <ac:spMk id="3" creationId="{2C669490-B265-49D0-BF15-B034BC3C178A}"/>
          </ac:spMkLst>
        </pc:spChg>
      </pc:sldChg>
      <pc:sldChg chg="modSp add mod modNotesTx">
        <pc:chgData name="Brian Peterson" userId="31d18e3df39d937e" providerId="LiveId" clId="{7C38AB2E-359A-4B12-A537-66885198C579}" dt="2023-11-02T14:44:24.207" v="8447" actId="20577"/>
        <pc:sldMkLst>
          <pc:docMk/>
          <pc:sldMk cId="1099094721" sldId="2134806885"/>
        </pc:sldMkLst>
        <pc:spChg chg="mod">
          <ac:chgData name="Brian Peterson" userId="31d18e3df39d937e" providerId="LiveId" clId="{7C38AB2E-359A-4B12-A537-66885198C579}" dt="2023-11-01T01:27:38.101" v="6849" actId="20577"/>
          <ac:spMkLst>
            <pc:docMk/>
            <pc:sldMk cId="1099094721" sldId="2134806885"/>
            <ac:spMk id="2" creationId="{86554AFD-94FF-49CD-A274-87C04F34A5D0}"/>
          </ac:spMkLst>
        </pc:spChg>
        <pc:spChg chg="mod">
          <ac:chgData name="Brian Peterson" userId="31d18e3df39d937e" providerId="LiveId" clId="{7C38AB2E-359A-4B12-A537-66885198C579}" dt="2023-11-02T14:44:24.207" v="8447" actId="20577"/>
          <ac:spMkLst>
            <pc:docMk/>
            <pc:sldMk cId="1099094721" sldId="2134806885"/>
            <ac:spMk id="3" creationId="{57D68CDE-89CE-4E4F-8286-60DFCB56A5E9}"/>
          </ac:spMkLst>
        </pc:spChg>
      </pc:sldChg>
      <pc:sldChg chg="modSp add mod">
        <pc:chgData name="Brian Peterson" userId="31d18e3df39d937e" providerId="LiveId" clId="{7C38AB2E-359A-4B12-A537-66885198C579}" dt="2023-10-29T04:48:08.749" v="5672" actId="20577"/>
        <pc:sldMkLst>
          <pc:docMk/>
          <pc:sldMk cId="4047990674" sldId="2134806886"/>
        </pc:sldMkLst>
        <pc:spChg chg="mod">
          <ac:chgData name="Brian Peterson" userId="31d18e3df39d937e" providerId="LiveId" clId="{7C38AB2E-359A-4B12-A537-66885198C579}" dt="2023-10-29T04:48:08.749" v="5672" actId="20577"/>
          <ac:spMkLst>
            <pc:docMk/>
            <pc:sldMk cId="4047990674" sldId="2134806886"/>
            <ac:spMk id="2" creationId="{11426F7A-0D41-4DFD-A677-DB32F26F8CDB}"/>
          </ac:spMkLst>
        </pc:spChg>
      </pc:sldChg>
      <pc:sldChg chg="modSp add mod ord">
        <pc:chgData name="Brian Peterson" userId="31d18e3df39d937e" providerId="LiveId" clId="{7C38AB2E-359A-4B12-A537-66885198C579}" dt="2023-11-02T14:41:15.668" v="8427" actId="20577"/>
        <pc:sldMkLst>
          <pc:docMk/>
          <pc:sldMk cId="1820685407" sldId="2134806887"/>
        </pc:sldMkLst>
        <pc:spChg chg="mod">
          <ac:chgData name="Brian Peterson" userId="31d18e3df39d937e" providerId="LiveId" clId="{7C38AB2E-359A-4B12-A537-66885198C579}" dt="2023-11-01T01:26:42.985" v="6797" actId="20577"/>
          <ac:spMkLst>
            <pc:docMk/>
            <pc:sldMk cId="1820685407" sldId="2134806887"/>
            <ac:spMk id="2" creationId="{053113F3-BE24-49B3-92A8-4BAF9EA09252}"/>
          </ac:spMkLst>
        </pc:spChg>
        <pc:spChg chg="mod">
          <ac:chgData name="Brian Peterson" userId="31d18e3df39d937e" providerId="LiveId" clId="{7C38AB2E-359A-4B12-A537-66885198C579}" dt="2023-11-02T14:41:15.668" v="8427" actId="20577"/>
          <ac:spMkLst>
            <pc:docMk/>
            <pc:sldMk cId="1820685407" sldId="2134806887"/>
            <ac:spMk id="3" creationId="{2C669490-B265-49D0-BF15-B034BC3C178A}"/>
          </ac:spMkLst>
        </pc:spChg>
      </pc:sldChg>
      <pc:sldChg chg="modSp add del mod">
        <pc:chgData name="Brian Peterson" userId="31d18e3df39d937e" providerId="LiveId" clId="{7C38AB2E-359A-4B12-A537-66885198C579}" dt="2023-10-31T03:31:38.931" v="5871" actId="2696"/>
        <pc:sldMkLst>
          <pc:docMk/>
          <pc:sldMk cId="3925936487" sldId="2134806887"/>
        </pc:sldMkLst>
        <pc:spChg chg="mod">
          <ac:chgData name="Brian Peterson" userId="31d18e3df39d937e" providerId="LiveId" clId="{7C38AB2E-359A-4B12-A537-66885198C579}" dt="2023-10-31T03:31:36.179" v="5870" actId="20577"/>
          <ac:spMkLst>
            <pc:docMk/>
            <pc:sldMk cId="3925936487" sldId="2134806887"/>
            <ac:spMk id="3" creationId="{2C669490-B265-49D0-BF15-B034BC3C178A}"/>
          </ac:spMkLst>
        </pc:spChg>
      </pc:sldChg>
      <pc:sldChg chg="modSp add mod modNotesTx">
        <pc:chgData name="Brian Peterson" userId="31d18e3df39d937e" providerId="LiveId" clId="{7C38AB2E-359A-4B12-A537-66885198C579}" dt="2023-10-31T03:34:17.453" v="5979" actId="20577"/>
        <pc:sldMkLst>
          <pc:docMk/>
          <pc:sldMk cId="3919579072" sldId="2134806888"/>
        </pc:sldMkLst>
        <pc:spChg chg="mod">
          <ac:chgData name="Brian Peterson" userId="31d18e3df39d937e" providerId="LiveId" clId="{7C38AB2E-359A-4B12-A537-66885198C579}" dt="2023-10-31T03:34:08.224" v="5978" actId="20577"/>
          <ac:spMkLst>
            <pc:docMk/>
            <pc:sldMk cId="3919579072" sldId="2134806888"/>
            <ac:spMk id="2" creationId="{11426F7A-0D41-4DFD-A677-DB32F26F8CDB}"/>
          </ac:spMkLst>
        </pc:spChg>
      </pc:sldChg>
      <pc:sldChg chg="modSp add mod ord">
        <pc:chgData name="Brian Peterson" userId="31d18e3df39d937e" providerId="LiveId" clId="{7C38AB2E-359A-4B12-A537-66885198C579}" dt="2023-11-01T01:35:17.905" v="7247" actId="20577"/>
        <pc:sldMkLst>
          <pc:docMk/>
          <pc:sldMk cId="2355902297" sldId="2134806889"/>
        </pc:sldMkLst>
        <pc:spChg chg="mod">
          <ac:chgData name="Brian Peterson" userId="31d18e3df39d937e" providerId="LiveId" clId="{7C38AB2E-359A-4B12-A537-66885198C579}" dt="2023-11-01T01:30:04.662" v="6968" actId="20577"/>
          <ac:spMkLst>
            <pc:docMk/>
            <pc:sldMk cId="2355902297" sldId="2134806889"/>
            <ac:spMk id="2" creationId="{053113F3-BE24-49B3-92A8-4BAF9EA09252}"/>
          </ac:spMkLst>
        </pc:spChg>
        <pc:spChg chg="mod">
          <ac:chgData name="Brian Peterson" userId="31d18e3df39d937e" providerId="LiveId" clId="{7C38AB2E-359A-4B12-A537-66885198C579}" dt="2023-11-01T01:35:17.905" v="7247" actId="20577"/>
          <ac:spMkLst>
            <pc:docMk/>
            <pc:sldMk cId="2355902297" sldId="2134806889"/>
            <ac:spMk id="3" creationId="{2C669490-B265-49D0-BF15-B034BC3C178A}"/>
          </ac:spMkLst>
        </pc:spChg>
      </pc:sldChg>
    </pc:docChg>
  </pc:docChgLst>
  <pc:docChgLst>
    <pc:chgData name="Brian Peterson" userId="31d18e3df39d937e" providerId="LiveId" clId="{CAD57242-F189-4F3A-AB19-34E8FCAFFC7E}"/>
    <pc:docChg chg="undo custSel addSld delSld modSld">
      <pc:chgData name="Brian Peterson" userId="31d18e3df39d937e" providerId="LiveId" clId="{CAD57242-F189-4F3A-AB19-34E8FCAFFC7E}" dt="2022-04-27T18:39:26.088" v="996" actId="108"/>
      <pc:docMkLst>
        <pc:docMk/>
      </pc:docMkLst>
      <pc:sldChg chg="modAnim modNotesTx">
        <pc:chgData name="Brian Peterson" userId="31d18e3df39d937e" providerId="LiveId" clId="{CAD57242-F189-4F3A-AB19-34E8FCAFFC7E}" dt="2022-04-27T18:37:07.854" v="976"/>
        <pc:sldMkLst>
          <pc:docMk/>
          <pc:sldMk cId="1219692131" sldId="258"/>
        </pc:sldMkLst>
      </pc:sldChg>
      <pc:sldChg chg="modSp mod modNotesTx">
        <pc:chgData name="Brian Peterson" userId="31d18e3df39d937e" providerId="LiveId" clId="{CAD57242-F189-4F3A-AB19-34E8FCAFFC7E}" dt="2022-04-26T01:23:44.764" v="62" actId="20577"/>
        <pc:sldMkLst>
          <pc:docMk/>
          <pc:sldMk cId="1292097222" sldId="270"/>
        </pc:sldMkLst>
        <pc:spChg chg="mod">
          <ac:chgData name="Brian Peterson" userId="31d18e3df39d937e" providerId="LiveId" clId="{CAD57242-F189-4F3A-AB19-34E8FCAFFC7E}" dt="2022-04-26T01:22:40.902" v="59" actId="20577"/>
          <ac:spMkLst>
            <pc:docMk/>
            <pc:sldMk cId="1292097222" sldId="270"/>
            <ac:spMk id="11" creationId="{CA78A3C0-1F6B-CC4C-AFD6-476C4CC05F08}"/>
          </ac:spMkLst>
        </pc:spChg>
        <pc:spChg chg="mod">
          <ac:chgData name="Brian Peterson" userId="31d18e3df39d937e" providerId="LiveId" clId="{CAD57242-F189-4F3A-AB19-34E8FCAFFC7E}" dt="2022-04-26T01:23:00.202" v="60" actId="790"/>
          <ac:spMkLst>
            <pc:docMk/>
            <pc:sldMk cId="1292097222" sldId="270"/>
            <ac:spMk id="18" creationId="{B07BA45A-E321-B846-8A76-C36A5F0397B1}"/>
          </ac:spMkLst>
        </pc:spChg>
        <pc:spChg chg="mod">
          <ac:chgData name="Brian Peterson" userId="31d18e3df39d937e" providerId="LiveId" clId="{CAD57242-F189-4F3A-AB19-34E8FCAFFC7E}" dt="2022-04-26T01:20:48.272" v="1" actId="20577"/>
          <ac:spMkLst>
            <pc:docMk/>
            <pc:sldMk cId="1292097222" sldId="270"/>
            <ac:spMk id="19" creationId="{69F0ED3F-B7E7-4E40-B601-FFE28FE1EAEC}"/>
          </ac:spMkLst>
        </pc:spChg>
      </pc:sldChg>
      <pc:sldChg chg="delSp modSp mod">
        <pc:chgData name="Brian Peterson" userId="31d18e3df39d937e" providerId="LiveId" clId="{CAD57242-F189-4F3A-AB19-34E8FCAFFC7E}" dt="2022-04-27T18:39:26.088" v="996" actId="108"/>
        <pc:sldMkLst>
          <pc:docMk/>
          <pc:sldMk cId="3115086291" sldId="296"/>
        </pc:sldMkLst>
        <pc:spChg chg="mod">
          <ac:chgData name="Brian Peterson" userId="31d18e3df39d937e" providerId="LiveId" clId="{CAD57242-F189-4F3A-AB19-34E8FCAFFC7E}" dt="2022-04-27T18:39:26.088" v="996" actId="108"/>
          <ac:spMkLst>
            <pc:docMk/>
            <pc:sldMk cId="3115086291" sldId="296"/>
            <ac:spMk id="4" creationId="{D9F23A16-CCB4-462D-A8D3-D5893CDF75BE}"/>
          </ac:spMkLst>
        </pc:spChg>
        <pc:spChg chg="del">
          <ac:chgData name="Brian Peterson" userId="31d18e3df39d937e" providerId="LiveId" clId="{CAD57242-F189-4F3A-AB19-34E8FCAFFC7E}" dt="2022-04-27T18:35:48.125" v="971" actId="478"/>
          <ac:spMkLst>
            <pc:docMk/>
            <pc:sldMk cId="3115086291" sldId="296"/>
            <ac:spMk id="8" creationId="{1BF0C9F5-4E59-48C6-A9E9-892112891C48}"/>
          </ac:spMkLst>
        </pc:spChg>
      </pc:sldChg>
      <pc:sldChg chg="modNotesTx">
        <pc:chgData name="Brian Peterson" userId="31d18e3df39d937e" providerId="LiveId" clId="{CAD57242-F189-4F3A-AB19-34E8FCAFFC7E}" dt="2022-04-26T01:27:45.392" v="190" actId="20577"/>
        <pc:sldMkLst>
          <pc:docMk/>
          <pc:sldMk cId="3095452349" sldId="2134806341"/>
        </pc:sldMkLst>
      </pc:sldChg>
      <pc:sldChg chg="delSp mod">
        <pc:chgData name="Brian Peterson" userId="31d18e3df39d937e" providerId="LiveId" clId="{CAD57242-F189-4F3A-AB19-34E8FCAFFC7E}" dt="2022-04-27T18:35:58.318" v="972" actId="478"/>
        <pc:sldMkLst>
          <pc:docMk/>
          <pc:sldMk cId="397680621" sldId="2134806521"/>
        </pc:sldMkLst>
        <pc:spChg chg="del">
          <ac:chgData name="Brian Peterson" userId="31d18e3df39d937e" providerId="LiveId" clId="{CAD57242-F189-4F3A-AB19-34E8FCAFFC7E}" dt="2022-04-27T18:35:58.318" v="972" actId="478"/>
          <ac:spMkLst>
            <pc:docMk/>
            <pc:sldMk cId="397680621" sldId="2134806521"/>
            <ac:spMk id="7" creationId="{B1C80264-1388-4B1E-8069-5D4D8B9C77EE}"/>
          </ac:spMkLst>
        </pc:spChg>
      </pc:sldChg>
      <pc:sldChg chg="delSp mod">
        <pc:chgData name="Brian Peterson" userId="31d18e3df39d937e" providerId="LiveId" clId="{CAD57242-F189-4F3A-AB19-34E8FCAFFC7E}" dt="2022-04-27T18:35:41.535" v="970" actId="478"/>
        <pc:sldMkLst>
          <pc:docMk/>
          <pc:sldMk cId="3899425357" sldId="2134806527"/>
        </pc:sldMkLst>
        <pc:spChg chg="del">
          <ac:chgData name="Brian Peterson" userId="31d18e3df39d937e" providerId="LiveId" clId="{CAD57242-F189-4F3A-AB19-34E8FCAFFC7E}" dt="2022-04-27T18:35:41.535" v="970" actId="478"/>
          <ac:spMkLst>
            <pc:docMk/>
            <pc:sldMk cId="3899425357" sldId="2134806527"/>
            <ac:spMk id="5" creationId="{030D52E5-6D9A-4EFA-97A7-4B4CB44F33D6}"/>
          </ac:spMkLst>
        </pc:spChg>
      </pc:sldChg>
      <pc:sldChg chg="delSp mod">
        <pc:chgData name="Brian Peterson" userId="31d18e3df39d937e" providerId="LiveId" clId="{CAD57242-F189-4F3A-AB19-34E8FCAFFC7E}" dt="2022-04-27T18:35:32.238" v="969" actId="478"/>
        <pc:sldMkLst>
          <pc:docMk/>
          <pc:sldMk cId="84151962" sldId="2134806582"/>
        </pc:sldMkLst>
        <pc:spChg chg="del">
          <ac:chgData name="Brian Peterson" userId="31d18e3df39d937e" providerId="LiveId" clId="{CAD57242-F189-4F3A-AB19-34E8FCAFFC7E}" dt="2022-04-27T18:35:32.238" v="969" actId="478"/>
          <ac:spMkLst>
            <pc:docMk/>
            <pc:sldMk cId="84151962" sldId="2134806582"/>
            <ac:spMk id="5" creationId="{EA399AA5-BCFC-4B1B-9F95-ABDADFE6FBDC}"/>
          </ac:spMkLst>
        </pc:spChg>
      </pc:sldChg>
      <pc:sldChg chg="delSp mod">
        <pc:chgData name="Brian Peterson" userId="31d18e3df39d937e" providerId="LiveId" clId="{CAD57242-F189-4F3A-AB19-34E8FCAFFC7E}" dt="2022-04-27T18:35:09.297" v="968" actId="478"/>
        <pc:sldMkLst>
          <pc:docMk/>
          <pc:sldMk cId="2509315293" sldId="2134806586"/>
        </pc:sldMkLst>
        <pc:spChg chg="del">
          <ac:chgData name="Brian Peterson" userId="31d18e3df39d937e" providerId="LiveId" clId="{CAD57242-F189-4F3A-AB19-34E8FCAFFC7E}" dt="2022-04-27T18:35:09.297" v="968" actId="478"/>
          <ac:spMkLst>
            <pc:docMk/>
            <pc:sldMk cId="2509315293" sldId="2134806586"/>
            <ac:spMk id="5" creationId="{5E107BE9-0E76-411A-A705-813A30EB5C1D}"/>
          </ac:spMkLst>
        </pc:spChg>
      </pc:sldChg>
      <pc:sldChg chg="modSp mod modAnim">
        <pc:chgData name="Brian Peterson" userId="31d18e3df39d937e" providerId="LiveId" clId="{CAD57242-F189-4F3A-AB19-34E8FCAFFC7E}" dt="2022-04-27T18:36:36.860" v="974"/>
        <pc:sldMkLst>
          <pc:docMk/>
          <pc:sldMk cId="98574690" sldId="2134806590"/>
        </pc:sldMkLst>
        <pc:spChg chg="mod">
          <ac:chgData name="Brian Peterson" userId="31d18e3df39d937e" providerId="LiveId" clId="{CAD57242-F189-4F3A-AB19-34E8FCAFFC7E}" dt="2022-04-26T01:24:24.127" v="99" actId="20577"/>
          <ac:spMkLst>
            <pc:docMk/>
            <pc:sldMk cId="98574690" sldId="2134806590"/>
            <ac:spMk id="2" creationId="{6DE67F04-AED5-4829-86A7-14E83920F937}"/>
          </ac:spMkLst>
        </pc:spChg>
      </pc:sldChg>
      <pc:sldChg chg="del">
        <pc:chgData name="Brian Peterson" userId="31d18e3df39d937e" providerId="LiveId" clId="{CAD57242-F189-4F3A-AB19-34E8FCAFFC7E}" dt="2022-04-26T01:25:10.849" v="100" actId="47"/>
        <pc:sldMkLst>
          <pc:docMk/>
          <pc:sldMk cId="3609060097" sldId="2134806591"/>
        </pc:sldMkLst>
      </pc:sldChg>
      <pc:sldChg chg="modSp modAnim">
        <pc:chgData name="Brian Peterson" userId="31d18e3df39d937e" providerId="LiveId" clId="{CAD57242-F189-4F3A-AB19-34E8FCAFFC7E}" dt="2022-04-27T18:36:51.186" v="975"/>
        <pc:sldMkLst>
          <pc:docMk/>
          <pc:sldMk cId="3355742931" sldId="2134806592"/>
        </pc:sldMkLst>
        <pc:spChg chg="mod">
          <ac:chgData name="Brian Peterson" userId="31d18e3df39d937e" providerId="LiveId" clId="{CAD57242-F189-4F3A-AB19-34E8FCAFFC7E}" dt="2022-04-26T01:26:21.609" v="167" actId="20577"/>
          <ac:spMkLst>
            <pc:docMk/>
            <pc:sldMk cId="3355742931" sldId="2134806592"/>
            <ac:spMk id="4" creationId="{C1D6B295-3DFE-4612-9B6B-E355CA9D0D73}"/>
          </ac:spMkLst>
        </pc:spChg>
      </pc:sldChg>
      <pc:sldChg chg="modSp mod">
        <pc:chgData name="Brian Peterson" userId="31d18e3df39d937e" providerId="LiveId" clId="{CAD57242-F189-4F3A-AB19-34E8FCAFFC7E}" dt="2022-04-27T18:34:52.575" v="967" actId="20577"/>
        <pc:sldMkLst>
          <pc:docMk/>
          <pc:sldMk cId="2970878802" sldId="2134806593"/>
        </pc:sldMkLst>
        <pc:spChg chg="mod">
          <ac:chgData name="Brian Peterson" userId="31d18e3df39d937e" providerId="LiveId" clId="{CAD57242-F189-4F3A-AB19-34E8FCAFFC7E}" dt="2022-04-27T18:34:52.575" v="967" actId="20577"/>
          <ac:spMkLst>
            <pc:docMk/>
            <pc:sldMk cId="2970878802" sldId="2134806593"/>
            <ac:spMk id="8" creationId="{78558E74-0E4E-4288-9685-28D7BAC138A5}"/>
          </ac:spMkLst>
        </pc:spChg>
      </pc:sldChg>
      <pc:sldChg chg="del">
        <pc:chgData name="Brian Peterson" userId="31d18e3df39d937e" providerId="LiveId" clId="{CAD57242-F189-4F3A-AB19-34E8FCAFFC7E}" dt="2022-04-26T01:25:35.233" v="101" actId="47"/>
        <pc:sldMkLst>
          <pc:docMk/>
          <pc:sldMk cId="1674677801" sldId="2134806595"/>
        </pc:sldMkLst>
      </pc:sldChg>
      <pc:sldChg chg="modSp add mod setBg modNotesTx">
        <pc:chgData name="Brian Peterson" userId="31d18e3df39d937e" providerId="LiveId" clId="{CAD57242-F189-4F3A-AB19-34E8FCAFFC7E}" dt="2022-04-26T19:20:43.021" v="963" actId="20577"/>
        <pc:sldMkLst>
          <pc:docMk/>
          <pc:sldMk cId="2881350034" sldId="2134806597"/>
        </pc:sldMkLst>
        <pc:spChg chg="mod">
          <ac:chgData name="Brian Peterson" userId="31d18e3df39d937e" providerId="LiveId" clId="{CAD57242-F189-4F3A-AB19-34E8FCAFFC7E}" dt="2022-04-26T19:12:56.797" v="336" actId="20577"/>
          <ac:spMkLst>
            <pc:docMk/>
            <pc:sldMk cId="2881350034" sldId="2134806597"/>
            <ac:spMk id="2" creationId="{053113F3-BE24-49B3-92A8-4BAF9EA09252}"/>
          </ac:spMkLst>
        </pc:spChg>
        <pc:spChg chg="mod">
          <ac:chgData name="Brian Peterson" userId="31d18e3df39d937e" providerId="LiveId" clId="{CAD57242-F189-4F3A-AB19-34E8FCAFFC7E}" dt="2022-04-26T19:20:43.021" v="963" actId="20577"/>
          <ac:spMkLst>
            <pc:docMk/>
            <pc:sldMk cId="2881350034" sldId="2134806597"/>
            <ac:spMk id="3" creationId="{2C669490-B265-49D0-BF15-B034BC3C178A}"/>
          </ac:spMkLst>
        </pc:spChg>
      </pc:sldChg>
    </pc:docChg>
  </pc:docChgLst>
  <pc:docChgLst>
    <pc:chgData name="Brian Peterson" userId="31d18e3df39d937e" providerId="LiveId" clId="{0A830792-9F4D-48F1-99C6-BED0A884333B}"/>
    <pc:docChg chg="undo custSel addSld delSld modSld sldOrd">
      <pc:chgData name="Brian Peterson" userId="31d18e3df39d937e" providerId="LiveId" clId="{0A830792-9F4D-48F1-99C6-BED0A884333B}" dt="2024-06-24T06:48:54.638" v="4631" actId="20577"/>
      <pc:docMkLst>
        <pc:docMk/>
      </pc:docMkLst>
      <pc:sldChg chg="del">
        <pc:chgData name="Brian Peterson" userId="31d18e3df39d937e" providerId="LiveId" clId="{0A830792-9F4D-48F1-99C6-BED0A884333B}" dt="2024-06-03T06:45:02.504" v="140" actId="47"/>
        <pc:sldMkLst>
          <pc:docMk/>
          <pc:sldMk cId="1446444937" sldId="256"/>
        </pc:sldMkLst>
      </pc:sldChg>
      <pc:sldChg chg="addSp delSp modSp mod">
        <pc:chgData name="Brian Peterson" userId="31d18e3df39d937e" providerId="LiveId" clId="{0A830792-9F4D-48F1-99C6-BED0A884333B}" dt="2024-06-05T04:02:58.628" v="230" actId="478"/>
        <pc:sldMkLst>
          <pc:docMk/>
          <pc:sldMk cId="1219692131" sldId="258"/>
        </pc:sldMkLst>
        <pc:spChg chg="add del mod">
          <ac:chgData name="Brian Peterson" userId="31d18e3df39d937e" providerId="LiveId" clId="{0A830792-9F4D-48F1-99C6-BED0A884333B}" dt="2024-06-05T04:02:58.628" v="230" actId="478"/>
          <ac:spMkLst>
            <pc:docMk/>
            <pc:sldMk cId="1219692131" sldId="258"/>
            <ac:spMk id="4" creationId="{80F9A326-28C2-6A58-D904-A611380B2A3F}"/>
          </ac:spMkLst>
        </pc:spChg>
        <pc:graphicFrameChg chg="mod">
          <ac:chgData name="Brian Peterson" userId="31d18e3df39d937e" providerId="LiveId" clId="{0A830792-9F4D-48F1-99C6-BED0A884333B}" dt="2024-06-03T06:43:48.524" v="76" actId="1036"/>
          <ac:graphicFrameMkLst>
            <pc:docMk/>
            <pc:sldMk cId="1219692131" sldId="258"/>
            <ac:graphicFrameMk id="10" creationId="{4D85FD9C-9DF9-43AC-97A0-0FF8A2D844F3}"/>
          </ac:graphicFrameMkLst>
        </pc:graphicFrameChg>
      </pc:sldChg>
      <pc:sldChg chg="modSp mod">
        <pc:chgData name="Brian Peterson" userId="31d18e3df39d937e" providerId="LiveId" clId="{0A830792-9F4D-48F1-99C6-BED0A884333B}" dt="2024-06-03T06:41:25.353" v="39" actId="20577"/>
        <pc:sldMkLst>
          <pc:docMk/>
          <pc:sldMk cId="1292097222" sldId="270"/>
        </pc:sldMkLst>
        <pc:spChg chg="mod">
          <ac:chgData name="Brian Peterson" userId="31d18e3df39d937e" providerId="LiveId" clId="{0A830792-9F4D-48F1-99C6-BED0A884333B}" dt="2024-06-03T06:41:25.353" v="39" actId="20577"/>
          <ac:spMkLst>
            <pc:docMk/>
            <pc:sldMk cId="1292097222" sldId="270"/>
            <ac:spMk id="9" creationId="{8427DAA0-47F1-C04B-A0DA-70AD3AA3DEC3}"/>
          </ac:spMkLst>
        </pc:spChg>
      </pc:sldChg>
      <pc:sldChg chg="del">
        <pc:chgData name="Brian Peterson" userId="31d18e3df39d937e" providerId="LiveId" clId="{0A830792-9F4D-48F1-99C6-BED0A884333B}" dt="2024-06-03T06:45:04.926" v="142" actId="47"/>
        <pc:sldMkLst>
          <pc:docMk/>
          <pc:sldMk cId="3544390853" sldId="296"/>
        </pc:sldMkLst>
      </pc:sldChg>
      <pc:sldChg chg="del">
        <pc:chgData name="Brian Peterson" userId="31d18e3df39d937e" providerId="LiveId" clId="{0A830792-9F4D-48F1-99C6-BED0A884333B}" dt="2024-06-03T06:43:09.329" v="45" actId="47"/>
        <pc:sldMkLst>
          <pc:docMk/>
          <pc:sldMk cId="102252664" sldId="398"/>
        </pc:sldMkLst>
      </pc:sldChg>
      <pc:sldChg chg="del">
        <pc:chgData name="Brian Peterson" userId="31d18e3df39d937e" providerId="LiveId" clId="{0A830792-9F4D-48F1-99C6-BED0A884333B}" dt="2024-06-03T06:45:07.505" v="145" actId="47"/>
        <pc:sldMkLst>
          <pc:docMk/>
          <pc:sldMk cId="3095452349" sldId="2134806341"/>
        </pc:sldMkLst>
      </pc:sldChg>
      <pc:sldChg chg="add del setBg">
        <pc:chgData name="Brian Peterson" userId="31d18e3df39d937e" providerId="LiveId" clId="{0A830792-9F4D-48F1-99C6-BED0A884333B}" dt="2024-06-03T06:51:38.884" v="228"/>
        <pc:sldMkLst>
          <pc:docMk/>
          <pc:sldMk cId="902308344" sldId="2134806385"/>
        </pc:sldMkLst>
      </pc:sldChg>
      <pc:sldChg chg="del">
        <pc:chgData name="Brian Peterson" userId="31d18e3df39d937e" providerId="LiveId" clId="{0A830792-9F4D-48F1-99C6-BED0A884333B}" dt="2024-06-03T06:45:03.997" v="141" actId="47"/>
        <pc:sldMkLst>
          <pc:docMk/>
          <pc:sldMk cId="121258961" sldId="2134806509"/>
        </pc:sldMkLst>
      </pc:sldChg>
      <pc:sldChg chg="del">
        <pc:chgData name="Brian Peterson" userId="31d18e3df39d937e" providerId="LiveId" clId="{0A830792-9F4D-48F1-99C6-BED0A884333B}" dt="2024-06-03T06:40:47.394" v="26" actId="47"/>
        <pc:sldMkLst>
          <pc:docMk/>
          <pc:sldMk cId="98574690" sldId="2134806590"/>
        </pc:sldMkLst>
      </pc:sldChg>
      <pc:sldChg chg="add">
        <pc:chgData name="Brian Peterson" userId="31d18e3df39d937e" providerId="LiveId" clId="{0A830792-9F4D-48F1-99C6-BED0A884333B}" dt="2024-06-03T06:45:35.827" v="158"/>
        <pc:sldMkLst>
          <pc:docMk/>
          <pc:sldMk cId="1514580028" sldId="2134806592"/>
        </pc:sldMkLst>
      </pc:sldChg>
      <pc:sldChg chg="modSp del mod">
        <pc:chgData name="Brian Peterson" userId="31d18e3df39d937e" providerId="LiveId" clId="{0A830792-9F4D-48F1-99C6-BED0A884333B}" dt="2024-06-03T06:45:34.049" v="157" actId="2696"/>
        <pc:sldMkLst>
          <pc:docMk/>
          <pc:sldMk cId="3355742931" sldId="2134806592"/>
        </pc:sldMkLst>
        <pc:spChg chg="mod">
          <ac:chgData name="Brian Peterson" userId="31d18e3df39d937e" providerId="LiveId" clId="{0A830792-9F4D-48F1-99C6-BED0A884333B}" dt="2024-06-03T06:43:06.156" v="44" actId="20577"/>
          <ac:spMkLst>
            <pc:docMk/>
            <pc:sldMk cId="3355742931" sldId="2134806592"/>
            <ac:spMk id="4" creationId="{C1D6B295-3DFE-4612-9B6B-E355CA9D0D73}"/>
          </ac:spMkLst>
        </pc:spChg>
      </pc:sldChg>
      <pc:sldChg chg="del">
        <pc:chgData name="Brian Peterson" userId="31d18e3df39d937e" providerId="LiveId" clId="{0A830792-9F4D-48F1-99C6-BED0A884333B}" dt="2024-06-03T06:45:06.640" v="144" actId="47"/>
        <pc:sldMkLst>
          <pc:docMk/>
          <pc:sldMk cId="89629194" sldId="2134806594"/>
        </pc:sldMkLst>
      </pc:sldChg>
      <pc:sldChg chg="del">
        <pc:chgData name="Brian Peterson" userId="31d18e3df39d937e" providerId="LiveId" clId="{0A830792-9F4D-48F1-99C6-BED0A884333B}" dt="2024-06-03T06:45:10.835" v="149" actId="47"/>
        <pc:sldMkLst>
          <pc:docMk/>
          <pc:sldMk cId="2881350034" sldId="2134806597"/>
        </pc:sldMkLst>
      </pc:sldChg>
      <pc:sldChg chg="del">
        <pc:chgData name="Brian Peterson" userId="31d18e3df39d937e" providerId="LiveId" clId="{0A830792-9F4D-48F1-99C6-BED0A884333B}" dt="2024-06-03T06:45:09.329" v="147" actId="47"/>
        <pc:sldMkLst>
          <pc:docMk/>
          <pc:sldMk cId="3323221785" sldId="2134806602"/>
        </pc:sldMkLst>
      </pc:sldChg>
      <pc:sldChg chg="del">
        <pc:chgData name="Brian Peterson" userId="31d18e3df39d937e" providerId="LiveId" clId="{0A830792-9F4D-48F1-99C6-BED0A884333B}" dt="2024-06-03T06:45:05.712" v="143" actId="47"/>
        <pc:sldMkLst>
          <pc:docMk/>
          <pc:sldMk cId="3723601036" sldId="2134806881"/>
        </pc:sldMkLst>
      </pc:sldChg>
      <pc:sldChg chg="del">
        <pc:chgData name="Brian Peterson" userId="31d18e3df39d937e" providerId="LiveId" clId="{0A830792-9F4D-48F1-99C6-BED0A884333B}" dt="2024-06-03T06:43:09.941" v="46" actId="47"/>
        <pc:sldMkLst>
          <pc:docMk/>
          <pc:sldMk cId="300519800" sldId="2134806882"/>
        </pc:sldMkLst>
      </pc:sldChg>
      <pc:sldChg chg="del">
        <pc:chgData name="Brian Peterson" userId="31d18e3df39d937e" providerId="LiveId" clId="{0A830792-9F4D-48F1-99C6-BED0A884333B}" dt="2024-06-03T06:45:10.332" v="148" actId="47"/>
        <pc:sldMkLst>
          <pc:docMk/>
          <pc:sldMk cId="1778281336" sldId="2134806883"/>
        </pc:sldMkLst>
      </pc:sldChg>
      <pc:sldChg chg="del">
        <pc:chgData name="Brian Peterson" userId="31d18e3df39d937e" providerId="LiveId" clId="{0A830792-9F4D-48F1-99C6-BED0A884333B}" dt="2024-06-03T06:45:11.355" v="150" actId="47"/>
        <pc:sldMkLst>
          <pc:docMk/>
          <pc:sldMk cId="2176562135" sldId="2134806884"/>
        </pc:sldMkLst>
      </pc:sldChg>
      <pc:sldChg chg="del">
        <pc:chgData name="Brian Peterson" userId="31d18e3df39d937e" providerId="LiveId" clId="{0A830792-9F4D-48F1-99C6-BED0A884333B}" dt="2024-06-03T06:45:15.096" v="154" actId="47"/>
        <pc:sldMkLst>
          <pc:docMk/>
          <pc:sldMk cId="1099094721" sldId="2134806885"/>
        </pc:sldMkLst>
      </pc:sldChg>
      <pc:sldChg chg="add del">
        <pc:chgData name="Brian Peterson" userId="31d18e3df39d937e" providerId="LiveId" clId="{0A830792-9F4D-48F1-99C6-BED0A884333B}" dt="2024-06-03T06:45:19.331" v="156" actId="47"/>
        <pc:sldMkLst>
          <pc:docMk/>
          <pc:sldMk cId="4047990674" sldId="2134806886"/>
        </pc:sldMkLst>
      </pc:sldChg>
      <pc:sldChg chg="del">
        <pc:chgData name="Brian Peterson" userId="31d18e3df39d937e" providerId="LiveId" clId="{0A830792-9F4D-48F1-99C6-BED0A884333B}" dt="2024-06-03T06:45:14.337" v="153" actId="47"/>
        <pc:sldMkLst>
          <pc:docMk/>
          <pc:sldMk cId="1820685407" sldId="2134806887"/>
        </pc:sldMkLst>
      </pc:sldChg>
      <pc:sldChg chg="del">
        <pc:chgData name="Brian Peterson" userId="31d18e3df39d937e" providerId="LiveId" clId="{0A830792-9F4D-48F1-99C6-BED0A884333B}" dt="2024-06-03T06:45:12.524" v="151" actId="47"/>
        <pc:sldMkLst>
          <pc:docMk/>
          <pc:sldMk cId="3919579072" sldId="2134806888"/>
        </pc:sldMkLst>
      </pc:sldChg>
      <pc:sldChg chg="del">
        <pc:chgData name="Brian Peterson" userId="31d18e3df39d937e" providerId="LiveId" clId="{0A830792-9F4D-48F1-99C6-BED0A884333B}" dt="2024-06-03T06:45:13.552" v="152" actId="47"/>
        <pc:sldMkLst>
          <pc:docMk/>
          <pc:sldMk cId="2355902297" sldId="2134806889"/>
        </pc:sldMkLst>
      </pc:sldChg>
      <pc:sldChg chg="modSp add del mod">
        <pc:chgData name="Brian Peterson" userId="31d18e3df39d937e" providerId="LiveId" clId="{0A830792-9F4D-48F1-99C6-BED0A884333B}" dt="2024-06-24T05:57:56.702" v="3930" actId="2696"/>
        <pc:sldMkLst>
          <pc:docMk/>
          <pc:sldMk cId="802551996" sldId="2134806896"/>
        </pc:sldMkLst>
        <pc:spChg chg="mod">
          <ac:chgData name="Brian Peterson" userId="31d18e3df39d937e" providerId="LiveId" clId="{0A830792-9F4D-48F1-99C6-BED0A884333B}" dt="2024-06-05T04:31:14.049" v="1937" actId="20577"/>
          <ac:spMkLst>
            <pc:docMk/>
            <pc:sldMk cId="802551996" sldId="2134806896"/>
            <ac:spMk id="2" creationId="{053113F3-BE24-49B3-92A8-4BAF9EA09252}"/>
          </ac:spMkLst>
        </pc:spChg>
        <pc:spChg chg="mod">
          <ac:chgData name="Brian Peterson" userId="31d18e3df39d937e" providerId="LiveId" clId="{0A830792-9F4D-48F1-99C6-BED0A884333B}" dt="2024-06-05T04:33:25.085" v="1982" actId="20577"/>
          <ac:spMkLst>
            <pc:docMk/>
            <pc:sldMk cId="802551996" sldId="2134806896"/>
            <ac:spMk id="3" creationId="{2C669490-B265-49D0-BF15-B034BC3C178A}"/>
          </ac:spMkLst>
        </pc:spChg>
        <pc:spChg chg="mod">
          <ac:chgData name="Brian Peterson" userId="31d18e3df39d937e" providerId="LiveId" clId="{0A830792-9F4D-48F1-99C6-BED0A884333B}" dt="2024-06-05T04:33:01.287" v="1961" actId="27636"/>
          <ac:spMkLst>
            <pc:docMk/>
            <pc:sldMk cId="802551996" sldId="2134806896"/>
            <ac:spMk id="6" creationId="{683621B5-C585-B293-599A-EA6777F87C24}"/>
          </ac:spMkLst>
        </pc:spChg>
      </pc:sldChg>
      <pc:sldChg chg="add">
        <pc:chgData name="Brian Peterson" userId="31d18e3df39d937e" providerId="LiveId" clId="{0A830792-9F4D-48F1-99C6-BED0A884333B}" dt="2024-06-24T05:58:03.696" v="3931"/>
        <pc:sldMkLst>
          <pc:docMk/>
          <pc:sldMk cId="1744187495" sldId="2134806896"/>
        </pc:sldMkLst>
      </pc:sldChg>
      <pc:sldChg chg="modSp add mod">
        <pc:chgData name="Brian Peterson" userId="31d18e3df39d937e" providerId="LiveId" clId="{0A830792-9F4D-48F1-99C6-BED0A884333B}" dt="2024-06-05T05:04:10.253" v="2785" actId="20577"/>
        <pc:sldMkLst>
          <pc:docMk/>
          <pc:sldMk cId="3045702947" sldId="2134806897"/>
        </pc:sldMkLst>
        <pc:spChg chg="mod">
          <ac:chgData name="Brian Peterson" userId="31d18e3df39d937e" providerId="LiveId" clId="{0A830792-9F4D-48F1-99C6-BED0A884333B}" dt="2024-06-05T05:04:10.253" v="2785" actId="20577"/>
          <ac:spMkLst>
            <pc:docMk/>
            <pc:sldMk cId="3045702947" sldId="2134806897"/>
            <ac:spMk id="3" creationId="{2C669490-B265-49D0-BF15-B034BC3C178A}"/>
          </ac:spMkLst>
        </pc:spChg>
      </pc:sldChg>
      <pc:sldChg chg="add">
        <pc:chgData name="Brian Peterson" userId="31d18e3df39d937e" providerId="LiveId" clId="{0A830792-9F4D-48F1-99C6-BED0A884333B}" dt="2024-06-03T06:51:38.884" v="228"/>
        <pc:sldMkLst>
          <pc:docMk/>
          <pc:sldMk cId="2868881463" sldId="2134806898"/>
        </pc:sldMkLst>
      </pc:sldChg>
      <pc:sldChg chg="modSp add mod ord">
        <pc:chgData name="Brian Peterson" userId="31d18e3df39d937e" providerId="LiveId" clId="{0A830792-9F4D-48F1-99C6-BED0A884333B}" dt="2024-06-03T06:47:01.211" v="181"/>
        <pc:sldMkLst>
          <pc:docMk/>
          <pc:sldMk cId="1797140310" sldId="2134806900"/>
        </pc:sldMkLst>
        <pc:spChg chg="mod">
          <ac:chgData name="Brian Peterson" userId="31d18e3df39d937e" providerId="LiveId" clId="{0A830792-9F4D-48F1-99C6-BED0A884333B}" dt="2024-06-03T06:46:15.397" v="177" actId="20577"/>
          <ac:spMkLst>
            <pc:docMk/>
            <pc:sldMk cId="1797140310" sldId="2134806900"/>
            <ac:spMk id="3" creationId="{2C669490-B265-49D0-BF15-B034BC3C178A}"/>
          </ac:spMkLst>
        </pc:spChg>
      </pc:sldChg>
      <pc:sldChg chg="modSp add mod">
        <pc:chgData name="Brian Peterson" userId="31d18e3df39d937e" providerId="LiveId" clId="{0A830792-9F4D-48F1-99C6-BED0A884333B}" dt="2024-06-05T04:58:06.215" v="2715" actId="6549"/>
        <pc:sldMkLst>
          <pc:docMk/>
          <pc:sldMk cId="525506611" sldId="2134806901"/>
        </pc:sldMkLst>
        <pc:spChg chg="mod">
          <ac:chgData name="Brian Peterson" userId="31d18e3df39d937e" providerId="LiveId" clId="{0A830792-9F4D-48F1-99C6-BED0A884333B}" dt="2024-06-05T04:42:40.096" v="2488" actId="20577"/>
          <ac:spMkLst>
            <pc:docMk/>
            <pc:sldMk cId="525506611" sldId="2134806901"/>
            <ac:spMk id="2" creationId="{053113F3-BE24-49B3-92A8-4BAF9EA09252}"/>
          </ac:spMkLst>
        </pc:spChg>
        <pc:spChg chg="mod">
          <ac:chgData name="Brian Peterson" userId="31d18e3df39d937e" providerId="LiveId" clId="{0A830792-9F4D-48F1-99C6-BED0A884333B}" dt="2024-06-05T04:58:06.215" v="2715" actId="6549"/>
          <ac:spMkLst>
            <pc:docMk/>
            <pc:sldMk cId="525506611" sldId="2134806901"/>
            <ac:spMk id="3" creationId="{2C669490-B265-49D0-BF15-B034BC3C178A}"/>
          </ac:spMkLst>
        </pc:spChg>
      </pc:sldChg>
      <pc:sldChg chg="modSp add mod">
        <pc:chgData name="Brian Peterson" userId="31d18e3df39d937e" providerId="LiveId" clId="{0A830792-9F4D-48F1-99C6-BED0A884333B}" dt="2024-06-05T05:29:10.450" v="3929" actId="20577"/>
        <pc:sldMkLst>
          <pc:docMk/>
          <pc:sldMk cId="4258808955" sldId="2134806902"/>
        </pc:sldMkLst>
        <pc:spChg chg="mod">
          <ac:chgData name="Brian Peterson" userId="31d18e3df39d937e" providerId="LiveId" clId="{0A830792-9F4D-48F1-99C6-BED0A884333B}" dt="2024-06-05T05:27:29.359" v="3725" actId="20577"/>
          <ac:spMkLst>
            <pc:docMk/>
            <pc:sldMk cId="4258808955" sldId="2134806902"/>
            <ac:spMk id="2" creationId="{B27E25E0-153D-008D-4743-B51A81EE5D14}"/>
          </ac:spMkLst>
        </pc:spChg>
        <pc:spChg chg="mod">
          <ac:chgData name="Brian Peterson" userId="31d18e3df39d937e" providerId="LiveId" clId="{0A830792-9F4D-48F1-99C6-BED0A884333B}" dt="2024-06-05T05:29:10.450" v="3929" actId="20577"/>
          <ac:spMkLst>
            <pc:docMk/>
            <pc:sldMk cId="4258808955" sldId="2134806902"/>
            <ac:spMk id="3" creationId="{331A2A40-DC63-6260-8EA6-AC05F839C465}"/>
          </ac:spMkLst>
        </pc:spChg>
      </pc:sldChg>
      <pc:sldChg chg="addSp delSp modSp new mod modClrScheme chgLayout">
        <pc:chgData name="Brian Peterson" userId="31d18e3df39d937e" providerId="LiveId" clId="{0A830792-9F4D-48F1-99C6-BED0A884333B}" dt="2024-06-05T04:38:41.886" v="2328" actId="20577"/>
        <pc:sldMkLst>
          <pc:docMk/>
          <pc:sldMk cId="1591557822" sldId="2134806903"/>
        </pc:sldMkLst>
        <pc:spChg chg="del mod ord">
          <ac:chgData name="Brian Peterson" userId="31d18e3df39d937e" providerId="LiveId" clId="{0A830792-9F4D-48F1-99C6-BED0A884333B}" dt="2024-06-05T04:03:50.093" v="232" actId="700"/>
          <ac:spMkLst>
            <pc:docMk/>
            <pc:sldMk cId="1591557822" sldId="2134806903"/>
            <ac:spMk id="2" creationId="{715CAE7D-A190-1A5A-44A4-64A09EA0FBA6}"/>
          </ac:spMkLst>
        </pc:spChg>
        <pc:spChg chg="del mod ord">
          <ac:chgData name="Brian Peterson" userId="31d18e3df39d937e" providerId="LiveId" clId="{0A830792-9F4D-48F1-99C6-BED0A884333B}" dt="2024-06-05T04:03:50.093" v="232" actId="700"/>
          <ac:spMkLst>
            <pc:docMk/>
            <pc:sldMk cId="1591557822" sldId="2134806903"/>
            <ac:spMk id="3" creationId="{D4358F09-CD5B-0917-D6AF-917640B2F751}"/>
          </ac:spMkLst>
        </pc:spChg>
        <pc:spChg chg="del mod ord">
          <ac:chgData name="Brian Peterson" userId="31d18e3df39d937e" providerId="LiveId" clId="{0A830792-9F4D-48F1-99C6-BED0A884333B}" dt="2024-06-05T04:03:50.093" v="232" actId="700"/>
          <ac:spMkLst>
            <pc:docMk/>
            <pc:sldMk cId="1591557822" sldId="2134806903"/>
            <ac:spMk id="4" creationId="{164917E0-98E2-3FB8-6A8F-3B289636F8B1}"/>
          </ac:spMkLst>
        </pc:spChg>
        <pc:spChg chg="mod ord">
          <ac:chgData name="Brian Peterson" userId="31d18e3df39d937e" providerId="LiveId" clId="{0A830792-9F4D-48F1-99C6-BED0A884333B}" dt="2024-06-05T04:03:50.093" v="232" actId="700"/>
          <ac:spMkLst>
            <pc:docMk/>
            <pc:sldMk cId="1591557822" sldId="2134806903"/>
            <ac:spMk id="5" creationId="{90644433-846C-D968-054A-AAFD357B1D88}"/>
          </ac:spMkLst>
        </pc:spChg>
        <pc:spChg chg="add mod ord">
          <ac:chgData name="Brian Peterson" userId="31d18e3df39d937e" providerId="LiveId" clId="{0A830792-9F4D-48F1-99C6-BED0A884333B}" dt="2024-06-05T04:38:29.005" v="2301" actId="20577"/>
          <ac:spMkLst>
            <pc:docMk/>
            <pc:sldMk cId="1591557822" sldId="2134806903"/>
            <ac:spMk id="6" creationId="{97A147D3-D9BB-24FF-6D41-89724E9B60E3}"/>
          </ac:spMkLst>
        </pc:spChg>
        <pc:spChg chg="add mod ord">
          <ac:chgData name="Brian Peterson" userId="31d18e3df39d937e" providerId="LiveId" clId="{0A830792-9F4D-48F1-99C6-BED0A884333B}" dt="2024-06-05T04:34:49.141" v="2082" actId="20577"/>
          <ac:spMkLst>
            <pc:docMk/>
            <pc:sldMk cId="1591557822" sldId="2134806903"/>
            <ac:spMk id="7" creationId="{5DF3174B-69FD-3C78-197E-ECC0D729CEEB}"/>
          </ac:spMkLst>
        </pc:spChg>
        <pc:spChg chg="add mod ord">
          <ac:chgData name="Brian Peterson" userId="31d18e3df39d937e" providerId="LiveId" clId="{0A830792-9F4D-48F1-99C6-BED0A884333B}" dt="2024-06-05T04:38:41.886" v="2328" actId="20577"/>
          <ac:spMkLst>
            <pc:docMk/>
            <pc:sldMk cId="1591557822" sldId="2134806903"/>
            <ac:spMk id="8" creationId="{A32DA421-ED15-A1C6-3418-970B44020757}"/>
          </ac:spMkLst>
        </pc:spChg>
        <pc:spChg chg="add mod ord">
          <ac:chgData name="Brian Peterson" userId="31d18e3df39d937e" providerId="LiveId" clId="{0A830792-9F4D-48F1-99C6-BED0A884333B}" dt="2024-06-05T04:36:45.040" v="2249" actId="20577"/>
          <ac:spMkLst>
            <pc:docMk/>
            <pc:sldMk cId="1591557822" sldId="2134806903"/>
            <ac:spMk id="9" creationId="{02D042A0-2F29-7D64-307D-0B177F748447}"/>
          </ac:spMkLst>
        </pc:spChg>
        <pc:spChg chg="add mod ord">
          <ac:chgData name="Brian Peterson" userId="31d18e3df39d937e" providerId="LiveId" clId="{0A830792-9F4D-48F1-99C6-BED0A884333B}" dt="2024-06-05T04:37:51.635" v="2300" actId="20577"/>
          <ac:spMkLst>
            <pc:docMk/>
            <pc:sldMk cId="1591557822" sldId="2134806903"/>
            <ac:spMk id="10" creationId="{3969D9EF-89CF-3D42-9B50-F24549B8C021}"/>
          </ac:spMkLst>
        </pc:spChg>
        <pc:spChg chg="add mod">
          <ac:chgData name="Brian Peterson" userId="31d18e3df39d937e" providerId="LiveId" clId="{0A830792-9F4D-48F1-99C6-BED0A884333B}" dt="2024-06-05T04:28:53.473" v="1905" actId="1036"/>
          <ac:spMkLst>
            <pc:docMk/>
            <pc:sldMk cId="1591557822" sldId="2134806903"/>
            <ac:spMk id="11" creationId="{48248761-D623-7997-3E0B-6915B46891B6}"/>
          </ac:spMkLst>
        </pc:spChg>
      </pc:sldChg>
      <pc:sldChg chg="modSp add mod">
        <pc:chgData name="Brian Peterson" userId="31d18e3df39d937e" providerId="LiveId" clId="{0A830792-9F4D-48F1-99C6-BED0A884333B}" dt="2024-06-24T06:48:54.638" v="4631" actId="20577"/>
        <pc:sldMkLst>
          <pc:docMk/>
          <pc:sldMk cId="1520066571" sldId="2134806904"/>
        </pc:sldMkLst>
        <pc:spChg chg="mod">
          <ac:chgData name="Brian Peterson" userId="31d18e3df39d937e" providerId="LiveId" clId="{0A830792-9F4D-48F1-99C6-BED0A884333B}" dt="2024-06-24T06:42:20.307" v="4052" actId="20577"/>
          <ac:spMkLst>
            <pc:docMk/>
            <pc:sldMk cId="1520066571" sldId="2134806904"/>
            <ac:spMk id="2" creationId="{B27E25E0-153D-008D-4743-B51A81EE5D14}"/>
          </ac:spMkLst>
        </pc:spChg>
        <pc:spChg chg="mod">
          <ac:chgData name="Brian Peterson" userId="31d18e3df39d937e" providerId="LiveId" clId="{0A830792-9F4D-48F1-99C6-BED0A884333B}" dt="2024-06-24T06:48:54.638" v="4631" actId="20577"/>
          <ac:spMkLst>
            <pc:docMk/>
            <pc:sldMk cId="1520066571" sldId="2134806904"/>
            <ac:spMk id="3" creationId="{331A2A40-DC63-6260-8EA6-AC05F839C465}"/>
          </ac:spMkLst>
        </pc:spChg>
      </pc:sldChg>
      <pc:sldMasterChg chg="delSldLayout">
        <pc:chgData name="Brian Peterson" userId="31d18e3df39d937e" providerId="LiveId" clId="{0A830792-9F4D-48F1-99C6-BED0A884333B}" dt="2024-06-03T06:45:04.926" v="142" actId="47"/>
        <pc:sldMasterMkLst>
          <pc:docMk/>
          <pc:sldMasterMk cId="4095311269" sldId="2147483692"/>
        </pc:sldMasterMkLst>
        <pc:sldLayoutChg chg="del">
          <pc:chgData name="Brian Peterson" userId="31d18e3df39d937e" providerId="LiveId" clId="{0A830792-9F4D-48F1-99C6-BED0A884333B}" dt="2024-06-03T06:45:04.926" v="142" actId="47"/>
          <pc:sldLayoutMkLst>
            <pc:docMk/>
            <pc:sldMasterMk cId="4095311269" sldId="2147483692"/>
            <pc:sldLayoutMk cId="2173981030" sldId="2147483734"/>
          </pc:sldLayoutMkLst>
        </pc:sldLayoutChg>
      </pc:sldMasterChg>
    </pc:docChg>
  </pc:docChgLst>
  <pc:docChgLst>
    <pc:chgData name="Brian Peterson" userId="31d18e3df39d937e" providerId="LiveId" clId="{F7590BBE-9C57-4C4B-9958-718FC1BF2CCB}"/>
    <pc:docChg chg="custSel addSld delSld modSld sldOrd">
      <pc:chgData name="Brian Peterson" userId="31d18e3df39d937e" providerId="LiveId" clId="{F7590BBE-9C57-4C4B-9958-718FC1BF2CCB}" dt="2022-05-11T03:24:34.018" v="492" actId="47"/>
      <pc:docMkLst>
        <pc:docMk/>
      </pc:docMkLst>
      <pc:sldChg chg="add">
        <pc:chgData name="Brian Peterson" userId="31d18e3df39d937e" providerId="LiveId" clId="{F7590BBE-9C57-4C4B-9958-718FC1BF2CCB}" dt="2022-05-09T04:21:27.661" v="60"/>
        <pc:sldMkLst>
          <pc:docMk/>
          <pc:sldMk cId="3972288266" sldId="267"/>
        </pc:sldMkLst>
      </pc:sldChg>
      <pc:sldChg chg="modSp mod">
        <pc:chgData name="Brian Peterson" userId="31d18e3df39d937e" providerId="LiveId" clId="{F7590BBE-9C57-4C4B-9958-718FC1BF2CCB}" dt="2022-05-09T04:18:10.250" v="35" actId="20577"/>
        <pc:sldMkLst>
          <pc:docMk/>
          <pc:sldMk cId="1292097222" sldId="270"/>
        </pc:sldMkLst>
        <pc:spChg chg="mod">
          <ac:chgData name="Brian Peterson" userId="31d18e3df39d937e" providerId="LiveId" clId="{F7590BBE-9C57-4C4B-9958-718FC1BF2CCB}" dt="2022-05-09T04:17:52.078" v="29" actId="20577"/>
          <ac:spMkLst>
            <pc:docMk/>
            <pc:sldMk cId="1292097222" sldId="270"/>
            <ac:spMk id="11" creationId="{CA78A3C0-1F6B-CC4C-AFD6-476C4CC05F08}"/>
          </ac:spMkLst>
        </pc:spChg>
        <pc:spChg chg="mod">
          <ac:chgData name="Brian Peterson" userId="31d18e3df39d937e" providerId="LiveId" clId="{F7590BBE-9C57-4C4B-9958-718FC1BF2CCB}" dt="2022-05-09T04:17:41.793" v="12" actId="20577"/>
          <ac:spMkLst>
            <pc:docMk/>
            <pc:sldMk cId="1292097222" sldId="270"/>
            <ac:spMk id="18" creationId="{B07BA45A-E321-B846-8A76-C36A5F0397B1}"/>
          </ac:spMkLst>
        </pc:spChg>
        <pc:spChg chg="mod">
          <ac:chgData name="Brian Peterson" userId="31d18e3df39d937e" providerId="LiveId" clId="{F7590BBE-9C57-4C4B-9958-718FC1BF2CCB}" dt="2022-05-09T04:18:10.250" v="35" actId="20577"/>
          <ac:spMkLst>
            <pc:docMk/>
            <pc:sldMk cId="1292097222" sldId="270"/>
            <ac:spMk id="19" creationId="{69F0ED3F-B7E7-4E40-B601-FFE28FE1EAEC}"/>
          </ac:spMkLst>
        </pc:spChg>
      </pc:sldChg>
      <pc:sldChg chg="modSp add mod">
        <pc:chgData name="Brian Peterson" userId="31d18e3df39d937e" providerId="LiveId" clId="{F7590BBE-9C57-4C4B-9958-718FC1BF2CCB}" dt="2022-05-09T04:25:15.465" v="442" actId="20577"/>
        <pc:sldMkLst>
          <pc:docMk/>
          <pc:sldMk cId="1052046189" sldId="271"/>
        </pc:sldMkLst>
        <pc:spChg chg="mod">
          <ac:chgData name="Brian Peterson" userId="31d18e3df39d937e" providerId="LiveId" clId="{F7590BBE-9C57-4C4B-9958-718FC1BF2CCB}" dt="2022-05-09T04:22:04.474" v="98" actId="20577"/>
          <ac:spMkLst>
            <pc:docMk/>
            <pc:sldMk cId="1052046189" sldId="271"/>
            <ac:spMk id="3" creationId="{1E336745-B012-9A46-B89B-ED70B420DE7E}"/>
          </ac:spMkLst>
        </pc:spChg>
        <pc:spChg chg="mod">
          <ac:chgData name="Brian Peterson" userId="31d18e3df39d937e" providerId="LiveId" clId="{F7590BBE-9C57-4C4B-9958-718FC1BF2CCB}" dt="2022-05-09T04:25:15.465" v="442" actId="20577"/>
          <ac:spMkLst>
            <pc:docMk/>
            <pc:sldMk cId="1052046189" sldId="271"/>
            <ac:spMk id="6" creationId="{C733D023-C1CA-41C5-95D3-6F7EE02831FE}"/>
          </ac:spMkLst>
        </pc:spChg>
      </pc:sldChg>
      <pc:sldChg chg="add">
        <pc:chgData name="Brian Peterson" userId="31d18e3df39d937e" providerId="LiveId" clId="{F7590BBE-9C57-4C4B-9958-718FC1BF2CCB}" dt="2022-05-09T04:21:27.661" v="60"/>
        <pc:sldMkLst>
          <pc:docMk/>
          <pc:sldMk cId="729058105" sldId="273"/>
        </pc:sldMkLst>
      </pc:sldChg>
      <pc:sldChg chg="add">
        <pc:chgData name="Brian Peterson" userId="31d18e3df39d937e" providerId="LiveId" clId="{F7590BBE-9C57-4C4B-9958-718FC1BF2CCB}" dt="2022-05-09T04:21:27.661" v="60"/>
        <pc:sldMkLst>
          <pc:docMk/>
          <pc:sldMk cId="543620031" sldId="274"/>
        </pc:sldMkLst>
      </pc:sldChg>
      <pc:sldChg chg="modSp mod">
        <pc:chgData name="Brian Peterson" userId="31d18e3df39d937e" providerId="LiveId" clId="{F7590BBE-9C57-4C4B-9958-718FC1BF2CCB}" dt="2022-05-09T04:18:50.821" v="46" actId="20577"/>
        <pc:sldMkLst>
          <pc:docMk/>
          <pc:sldMk cId="98574690" sldId="2134806590"/>
        </pc:sldMkLst>
        <pc:spChg chg="mod">
          <ac:chgData name="Brian Peterson" userId="31d18e3df39d937e" providerId="LiveId" clId="{F7590BBE-9C57-4C4B-9958-718FC1BF2CCB}" dt="2022-05-09T04:18:50.821" v="46" actId="20577"/>
          <ac:spMkLst>
            <pc:docMk/>
            <pc:sldMk cId="98574690" sldId="2134806590"/>
            <ac:spMk id="4" creationId="{C1D6B295-3DFE-4612-9B6B-E355CA9D0D73}"/>
          </ac:spMkLst>
        </pc:spChg>
      </pc:sldChg>
      <pc:sldChg chg="modSp add mod ord">
        <pc:chgData name="Brian Peterson" userId="31d18e3df39d937e" providerId="LiveId" clId="{F7590BBE-9C57-4C4B-9958-718FC1BF2CCB}" dt="2022-05-11T03:21:09.554" v="464" actId="20577"/>
        <pc:sldMkLst>
          <pc:docMk/>
          <pc:sldMk cId="1631318890" sldId="2134806598"/>
        </pc:sldMkLst>
        <pc:spChg chg="mod">
          <ac:chgData name="Brian Peterson" userId="31d18e3df39d937e" providerId="LiveId" clId="{F7590BBE-9C57-4C4B-9958-718FC1BF2CCB}" dt="2022-05-11T03:21:09.554" v="464" actId="20577"/>
          <ac:spMkLst>
            <pc:docMk/>
            <pc:sldMk cId="1631318890" sldId="2134806598"/>
            <ac:spMk id="2" creationId="{11426F7A-0D41-4DFD-A677-DB32F26F8CDB}"/>
          </ac:spMkLst>
        </pc:spChg>
      </pc:sldChg>
      <pc:sldChg chg="modSp add mod">
        <pc:chgData name="Brian Peterson" userId="31d18e3df39d937e" providerId="LiveId" clId="{F7590BBE-9C57-4C4B-9958-718FC1BF2CCB}" dt="2022-05-11T03:22:54.167" v="484" actId="20577"/>
        <pc:sldMkLst>
          <pc:docMk/>
          <pc:sldMk cId="901280631" sldId="2134806599"/>
        </pc:sldMkLst>
        <pc:spChg chg="mod">
          <ac:chgData name="Brian Peterson" userId="31d18e3df39d937e" providerId="LiveId" clId="{F7590BBE-9C57-4C4B-9958-718FC1BF2CCB}" dt="2022-05-11T03:22:54.167" v="484" actId="20577"/>
          <ac:spMkLst>
            <pc:docMk/>
            <pc:sldMk cId="901280631" sldId="2134806599"/>
            <ac:spMk id="2" creationId="{11426F7A-0D41-4DFD-A677-DB32F26F8CDB}"/>
          </ac:spMkLst>
        </pc:spChg>
      </pc:sldChg>
      <pc:sldChg chg="modSp add mod">
        <pc:chgData name="Brian Peterson" userId="31d18e3df39d937e" providerId="LiveId" clId="{F7590BBE-9C57-4C4B-9958-718FC1BF2CCB}" dt="2022-05-11T03:23:50.135" v="490" actId="255"/>
        <pc:sldMkLst>
          <pc:docMk/>
          <pc:sldMk cId="745495138" sldId="2134806600"/>
        </pc:sldMkLst>
        <pc:spChg chg="mod">
          <ac:chgData name="Brian Peterson" userId="31d18e3df39d937e" providerId="LiveId" clId="{F7590BBE-9C57-4C4B-9958-718FC1BF2CCB}" dt="2022-05-11T03:23:50.135" v="490" actId="255"/>
          <ac:spMkLst>
            <pc:docMk/>
            <pc:sldMk cId="745495138" sldId="2134806600"/>
            <ac:spMk id="6" creationId="{C733D023-C1CA-41C5-95D3-6F7EE02831FE}"/>
          </ac:spMkLst>
        </pc:spChg>
      </pc:sldChg>
      <pc:sldChg chg="add del">
        <pc:chgData name="Brian Peterson" userId="31d18e3df39d937e" providerId="LiveId" clId="{F7590BBE-9C57-4C4B-9958-718FC1BF2CCB}" dt="2022-05-11T03:24:32.943" v="491" actId="47"/>
        <pc:sldMkLst>
          <pc:docMk/>
          <pc:sldMk cId="453998157" sldId="2134806601"/>
        </pc:sldMkLst>
      </pc:sldChg>
      <pc:sldChg chg="add del">
        <pc:chgData name="Brian Peterson" userId="31d18e3df39d937e" providerId="LiveId" clId="{F7590BBE-9C57-4C4B-9958-718FC1BF2CCB}" dt="2022-05-11T03:24:34.018" v="492" actId="47"/>
        <pc:sldMkLst>
          <pc:docMk/>
          <pc:sldMk cId="2178218471" sldId="2134806602"/>
        </pc:sldMkLst>
      </pc:sldChg>
    </pc:docChg>
  </pc:docChgLst>
  <pc:docChgLst>
    <pc:chgData name="Brian Peterson" userId="31d18e3df39d937e" providerId="LiveId" clId="{EF1026DF-E885-4EB0-92EA-FA29888194BC}"/>
    <pc:docChg chg="undo redo custSel addSld delSld modSld sldOrd modMainMaster">
      <pc:chgData name="Brian Peterson" userId="31d18e3df39d937e" providerId="LiveId" clId="{EF1026DF-E885-4EB0-92EA-FA29888194BC}" dt="2023-07-05T22:58:30.607" v="16731" actId="20577"/>
      <pc:docMkLst>
        <pc:docMk/>
      </pc:docMkLst>
      <pc:sldChg chg="ord modTransition modNotesTx">
        <pc:chgData name="Brian Peterson" userId="31d18e3df39d937e" providerId="LiveId" clId="{EF1026DF-E885-4EB0-92EA-FA29888194BC}" dt="2023-05-30T20:18:21.286" v="9445" actId="20577"/>
        <pc:sldMkLst>
          <pc:docMk/>
          <pc:sldMk cId="1446444937" sldId="256"/>
        </pc:sldMkLst>
      </pc:sldChg>
      <pc:sldChg chg="modTransition modNotesTx">
        <pc:chgData name="Brian Peterson" userId="31d18e3df39d937e" providerId="LiveId" clId="{EF1026DF-E885-4EB0-92EA-FA29888194BC}" dt="2023-05-30T20:14:56.842" v="9384" actId="20577"/>
        <pc:sldMkLst>
          <pc:docMk/>
          <pc:sldMk cId="1219692131" sldId="258"/>
        </pc:sldMkLst>
      </pc:sldChg>
      <pc:sldChg chg="del ord">
        <pc:chgData name="Brian Peterson" userId="31d18e3df39d937e" providerId="LiveId" clId="{EF1026DF-E885-4EB0-92EA-FA29888194BC}" dt="2023-03-17T04:47:34.608" v="2554" actId="47"/>
        <pc:sldMkLst>
          <pc:docMk/>
          <pc:sldMk cId="3972288266" sldId="267"/>
        </pc:sldMkLst>
      </pc:sldChg>
      <pc:sldChg chg="modSp mod modTransition">
        <pc:chgData name="Brian Peterson" userId="31d18e3df39d937e" providerId="LiveId" clId="{EF1026DF-E885-4EB0-92EA-FA29888194BC}" dt="2023-03-30T17:00:11.943" v="3912"/>
        <pc:sldMkLst>
          <pc:docMk/>
          <pc:sldMk cId="1292097222" sldId="270"/>
        </pc:sldMkLst>
        <pc:spChg chg="mod">
          <ac:chgData name="Brian Peterson" userId="31d18e3df39d937e" providerId="LiveId" clId="{EF1026DF-E885-4EB0-92EA-FA29888194BC}" dt="2023-03-13T03:47:17.415" v="13" actId="20577"/>
          <ac:spMkLst>
            <pc:docMk/>
            <pc:sldMk cId="1292097222" sldId="270"/>
            <ac:spMk id="9" creationId="{8427DAA0-47F1-C04B-A0DA-70AD3AA3DEC3}"/>
          </ac:spMkLst>
        </pc:spChg>
      </pc:sldChg>
      <pc:sldChg chg="modSp del mod">
        <pc:chgData name="Brian Peterson" userId="31d18e3df39d937e" providerId="LiveId" clId="{EF1026DF-E885-4EB0-92EA-FA29888194BC}" dt="2023-03-17T04:24:31.094" v="270" actId="47"/>
        <pc:sldMkLst>
          <pc:docMk/>
          <pc:sldMk cId="1052046189" sldId="271"/>
        </pc:sldMkLst>
        <pc:spChg chg="mod">
          <ac:chgData name="Brian Peterson" userId="31d18e3df39d937e" providerId="LiveId" clId="{EF1026DF-E885-4EB0-92EA-FA29888194BC}" dt="2023-03-13T03:47:59.770" v="32" actId="20577"/>
          <ac:spMkLst>
            <pc:docMk/>
            <pc:sldMk cId="1052046189" sldId="271"/>
            <ac:spMk id="3" creationId="{1E336745-B012-9A46-B89B-ED70B420DE7E}"/>
          </ac:spMkLst>
        </pc:spChg>
        <pc:spChg chg="mod">
          <ac:chgData name="Brian Peterson" userId="31d18e3df39d937e" providerId="LiveId" clId="{EF1026DF-E885-4EB0-92EA-FA29888194BC}" dt="2023-03-13T03:50:29.734" v="125" actId="20577"/>
          <ac:spMkLst>
            <pc:docMk/>
            <pc:sldMk cId="1052046189" sldId="271"/>
            <ac:spMk id="6" creationId="{C733D023-C1CA-41C5-95D3-6F7EE02831FE}"/>
          </ac:spMkLst>
        </pc:spChg>
      </pc:sldChg>
      <pc:sldChg chg="del">
        <pc:chgData name="Brian Peterson" userId="31d18e3df39d937e" providerId="LiveId" clId="{EF1026DF-E885-4EB0-92EA-FA29888194BC}" dt="2023-03-17T04:24:32.095" v="271" actId="47"/>
        <pc:sldMkLst>
          <pc:docMk/>
          <pc:sldMk cId="729058105" sldId="273"/>
        </pc:sldMkLst>
      </pc:sldChg>
      <pc:sldChg chg="del ord">
        <pc:chgData name="Brian Peterson" userId="31d18e3df39d937e" providerId="LiveId" clId="{EF1026DF-E885-4EB0-92EA-FA29888194BC}" dt="2023-03-17T04:25:15.379" v="276" actId="47"/>
        <pc:sldMkLst>
          <pc:docMk/>
          <pc:sldMk cId="543620031" sldId="274"/>
        </pc:sldMkLst>
      </pc:sldChg>
      <pc:sldChg chg="del ord modTransition">
        <pc:chgData name="Brian Peterson" userId="31d18e3df39d937e" providerId="LiveId" clId="{EF1026DF-E885-4EB0-92EA-FA29888194BC}" dt="2023-05-30T19:00:56.234" v="4550" actId="2696"/>
        <pc:sldMkLst>
          <pc:docMk/>
          <pc:sldMk cId="3115086291" sldId="296"/>
        </pc:sldMkLst>
      </pc:sldChg>
      <pc:sldChg chg="add modNotesTx">
        <pc:chgData name="Brian Peterson" userId="31d18e3df39d937e" providerId="LiveId" clId="{EF1026DF-E885-4EB0-92EA-FA29888194BC}" dt="2023-05-30T20:29:22.132" v="10453" actId="20577"/>
        <pc:sldMkLst>
          <pc:docMk/>
          <pc:sldMk cId="3544390853" sldId="296"/>
        </pc:sldMkLst>
      </pc:sldChg>
      <pc:sldChg chg="modSp mod modTransition modNotesTx">
        <pc:chgData name="Brian Peterson" userId="31d18e3df39d937e" providerId="LiveId" clId="{EF1026DF-E885-4EB0-92EA-FA29888194BC}" dt="2023-05-30T21:22:57.411" v="15046" actId="20577"/>
        <pc:sldMkLst>
          <pc:docMk/>
          <pc:sldMk cId="1803167714" sldId="398"/>
        </pc:sldMkLst>
        <pc:spChg chg="mod">
          <ac:chgData name="Brian Peterson" userId="31d18e3df39d937e" providerId="LiveId" clId="{EF1026DF-E885-4EB0-92EA-FA29888194BC}" dt="2023-03-17T04:35:07.407" v="1172" actId="20577"/>
          <ac:spMkLst>
            <pc:docMk/>
            <pc:sldMk cId="1803167714" sldId="398"/>
            <ac:spMk id="2" creationId="{86554AFD-94FF-49CD-A274-87C04F34A5D0}"/>
          </ac:spMkLst>
        </pc:spChg>
        <pc:spChg chg="mod">
          <ac:chgData name="Brian Peterson" userId="31d18e3df39d937e" providerId="LiveId" clId="{EF1026DF-E885-4EB0-92EA-FA29888194BC}" dt="2023-05-30T21:22:29.931" v="15031" actId="20577"/>
          <ac:spMkLst>
            <pc:docMk/>
            <pc:sldMk cId="1803167714" sldId="398"/>
            <ac:spMk id="3" creationId="{57D68CDE-89CE-4E4F-8286-60DFCB56A5E9}"/>
          </ac:spMkLst>
        </pc:spChg>
      </pc:sldChg>
      <pc:sldChg chg="modSp mod modTransition modNotesTx">
        <pc:chgData name="Brian Peterson" userId="31d18e3df39d937e" providerId="LiveId" clId="{EF1026DF-E885-4EB0-92EA-FA29888194BC}" dt="2023-05-30T21:28:44.688" v="15940" actId="27636"/>
        <pc:sldMkLst>
          <pc:docMk/>
          <pc:sldMk cId="3358424046" sldId="399"/>
        </pc:sldMkLst>
        <pc:spChg chg="mod">
          <ac:chgData name="Brian Peterson" userId="31d18e3df39d937e" providerId="LiveId" clId="{EF1026DF-E885-4EB0-92EA-FA29888194BC}" dt="2023-05-30T21:28:44.688" v="15940" actId="27636"/>
          <ac:spMkLst>
            <pc:docMk/>
            <pc:sldMk cId="3358424046" sldId="399"/>
            <ac:spMk id="3" creationId="{57D68CDE-89CE-4E4F-8286-60DFCB56A5E9}"/>
          </ac:spMkLst>
        </pc:spChg>
      </pc:sldChg>
      <pc:sldChg chg="modTransition modNotesTx">
        <pc:chgData name="Brian Peterson" userId="31d18e3df39d937e" providerId="LiveId" clId="{EF1026DF-E885-4EB0-92EA-FA29888194BC}" dt="2023-05-30T20:55:35.911" v="11276" actId="6549"/>
        <pc:sldMkLst>
          <pc:docMk/>
          <pc:sldMk cId="3095452349" sldId="2134806341"/>
        </pc:sldMkLst>
      </pc:sldChg>
      <pc:sldChg chg="modSp mod modTransition modNotesTx">
        <pc:chgData name="Brian Peterson" userId="31d18e3df39d937e" providerId="LiveId" clId="{EF1026DF-E885-4EB0-92EA-FA29888194BC}" dt="2023-05-30T20:58:55.480" v="11436" actId="20577"/>
        <pc:sldMkLst>
          <pc:docMk/>
          <pc:sldMk cId="902308344" sldId="2134806385"/>
        </pc:sldMkLst>
        <pc:spChg chg="mod">
          <ac:chgData name="Brian Peterson" userId="31d18e3df39d937e" providerId="LiveId" clId="{EF1026DF-E885-4EB0-92EA-FA29888194BC}" dt="2023-05-30T19:06:51.179" v="4706" actId="20577"/>
          <ac:spMkLst>
            <pc:docMk/>
            <pc:sldMk cId="902308344" sldId="2134806385"/>
            <ac:spMk id="2" creationId="{053113F3-BE24-49B3-92A8-4BAF9EA09252}"/>
          </ac:spMkLst>
        </pc:spChg>
      </pc:sldChg>
      <pc:sldChg chg="modSp mod modTransition modNotesTx">
        <pc:chgData name="Brian Peterson" userId="31d18e3df39d937e" providerId="LiveId" clId="{EF1026DF-E885-4EB0-92EA-FA29888194BC}" dt="2023-05-30T21:02:00.500" v="11555" actId="20577"/>
        <pc:sldMkLst>
          <pc:docMk/>
          <pc:sldMk cId="4068042824" sldId="2134806386"/>
        </pc:sldMkLst>
        <pc:spChg chg="mod">
          <ac:chgData name="Brian Peterson" userId="31d18e3df39d937e" providerId="LiveId" clId="{EF1026DF-E885-4EB0-92EA-FA29888194BC}" dt="2023-05-30T19:06:56.375" v="4714" actId="20577"/>
          <ac:spMkLst>
            <pc:docMk/>
            <pc:sldMk cId="4068042824" sldId="2134806386"/>
            <ac:spMk id="2" creationId="{053113F3-BE24-49B3-92A8-4BAF9EA09252}"/>
          </ac:spMkLst>
        </pc:spChg>
      </pc:sldChg>
      <pc:sldChg chg="modSp mod modTransition modNotesTx">
        <pc:chgData name="Brian Peterson" userId="31d18e3df39d937e" providerId="LiveId" clId="{EF1026DF-E885-4EB0-92EA-FA29888194BC}" dt="2023-05-30T21:04:18.106" v="11686" actId="20577"/>
        <pc:sldMkLst>
          <pc:docMk/>
          <pc:sldMk cId="2165624022" sldId="2134806387"/>
        </pc:sldMkLst>
        <pc:spChg chg="mod">
          <ac:chgData name="Brian Peterson" userId="31d18e3df39d937e" providerId="LiveId" clId="{EF1026DF-E885-4EB0-92EA-FA29888194BC}" dt="2023-05-30T19:07:04.233" v="4722" actId="20577"/>
          <ac:spMkLst>
            <pc:docMk/>
            <pc:sldMk cId="2165624022" sldId="2134806387"/>
            <ac:spMk id="2" creationId="{053113F3-BE24-49B3-92A8-4BAF9EA09252}"/>
          </ac:spMkLst>
        </pc:spChg>
      </pc:sldChg>
      <pc:sldChg chg="ord modTransition modNotesTx">
        <pc:chgData name="Brian Peterson" userId="31d18e3df39d937e" providerId="LiveId" clId="{EF1026DF-E885-4EB0-92EA-FA29888194BC}" dt="2023-05-30T20:20:26.559" v="9470" actId="20577"/>
        <pc:sldMkLst>
          <pc:docMk/>
          <pc:sldMk cId="817524622" sldId="2134806497"/>
        </pc:sldMkLst>
      </pc:sldChg>
      <pc:sldChg chg="modTransition modNotesTx">
        <pc:chgData name="Brian Peterson" userId="31d18e3df39d937e" providerId="LiveId" clId="{EF1026DF-E885-4EB0-92EA-FA29888194BC}" dt="2023-05-30T20:22:12.865" v="9485" actId="20577"/>
        <pc:sldMkLst>
          <pc:docMk/>
          <pc:sldMk cId="121258961" sldId="2134806509"/>
        </pc:sldMkLst>
      </pc:sldChg>
      <pc:sldChg chg="modSp del mod modTransition">
        <pc:chgData name="Brian Peterson" userId="31d18e3df39d937e" providerId="LiveId" clId="{EF1026DF-E885-4EB0-92EA-FA29888194BC}" dt="2023-05-03T16:30:16.742" v="3913" actId="2696"/>
        <pc:sldMkLst>
          <pc:docMk/>
          <pc:sldMk cId="397680621" sldId="2134806521"/>
        </pc:sldMkLst>
        <pc:spChg chg="mod">
          <ac:chgData name="Brian Peterson" userId="31d18e3df39d937e" providerId="LiveId" clId="{EF1026DF-E885-4EB0-92EA-FA29888194BC}" dt="2023-03-17T04:46:03.638" v="2552" actId="20577"/>
          <ac:spMkLst>
            <pc:docMk/>
            <pc:sldMk cId="397680621" sldId="2134806521"/>
            <ac:spMk id="3" creationId="{45FC1E79-D893-4579-8CE2-8B9951F2E1C1}"/>
          </ac:spMkLst>
        </pc:spChg>
      </pc:sldChg>
      <pc:sldChg chg="add del">
        <pc:chgData name="Brian Peterson" userId="31d18e3df39d937e" providerId="LiveId" clId="{EF1026DF-E885-4EB0-92EA-FA29888194BC}" dt="2023-05-03T16:31:53.187" v="3923" actId="2696"/>
        <pc:sldMkLst>
          <pc:docMk/>
          <pc:sldMk cId="532103877" sldId="2134806521"/>
        </pc:sldMkLst>
      </pc:sldChg>
      <pc:sldChg chg="add del">
        <pc:chgData name="Brian Peterson" userId="31d18e3df39d937e" providerId="LiveId" clId="{EF1026DF-E885-4EB0-92EA-FA29888194BC}" dt="2023-05-30T19:00:07.273" v="4542" actId="2696"/>
        <pc:sldMkLst>
          <pc:docMk/>
          <pc:sldMk cId="1818222782" sldId="2134806521"/>
        </pc:sldMkLst>
      </pc:sldChg>
      <pc:sldChg chg="add modNotesTx">
        <pc:chgData name="Brian Peterson" userId="31d18e3df39d937e" providerId="LiveId" clId="{EF1026DF-E885-4EB0-92EA-FA29888194BC}" dt="2023-05-30T20:27:07.625" v="10156" actId="20577"/>
        <pc:sldMkLst>
          <pc:docMk/>
          <pc:sldMk cId="2647069194" sldId="2134806521"/>
        </pc:sldMkLst>
      </pc:sldChg>
      <pc:sldChg chg="add del">
        <pc:chgData name="Brian Peterson" userId="31d18e3df39d937e" providerId="LiveId" clId="{EF1026DF-E885-4EB0-92EA-FA29888194BC}" dt="2023-05-03T16:30:42.966" v="3917" actId="2696"/>
        <pc:sldMkLst>
          <pc:docMk/>
          <pc:sldMk cId="2829089789" sldId="2134806521"/>
        </pc:sldMkLst>
      </pc:sldChg>
      <pc:sldChg chg="modSp add mod modNotesTx">
        <pc:chgData name="Brian Peterson" userId="31d18e3df39d937e" providerId="LiveId" clId="{EF1026DF-E885-4EB0-92EA-FA29888194BC}" dt="2023-07-05T22:58:30.607" v="16731" actId="20577"/>
        <pc:sldMkLst>
          <pc:docMk/>
          <pc:sldMk cId="512883617" sldId="2134806527"/>
        </pc:sldMkLst>
        <pc:spChg chg="mod">
          <ac:chgData name="Brian Peterson" userId="31d18e3df39d937e" providerId="LiveId" clId="{EF1026DF-E885-4EB0-92EA-FA29888194BC}" dt="2023-07-05T22:58:30.607" v="16731" actId="20577"/>
          <ac:spMkLst>
            <pc:docMk/>
            <pc:sldMk cId="512883617" sldId="2134806527"/>
            <ac:spMk id="8" creationId="{AA24485D-3754-4B47-9BD2-D4099B32396A}"/>
          </ac:spMkLst>
        </pc:spChg>
      </pc:sldChg>
      <pc:sldChg chg="add del">
        <pc:chgData name="Brian Peterson" userId="31d18e3df39d937e" providerId="LiveId" clId="{EF1026DF-E885-4EB0-92EA-FA29888194BC}" dt="2023-05-03T16:30:42.966" v="3917" actId="2696"/>
        <pc:sldMkLst>
          <pc:docMk/>
          <pc:sldMk cId="956989950" sldId="2134806527"/>
        </pc:sldMkLst>
      </pc:sldChg>
      <pc:sldChg chg="add del">
        <pc:chgData name="Brian Peterson" userId="31d18e3df39d937e" providerId="LiveId" clId="{EF1026DF-E885-4EB0-92EA-FA29888194BC}" dt="2023-05-30T19:02:38.025" v="4601" actId="2696"/>
        <pc:sldMkLst>
          <pc:docMk/>
          <pc:sldMk cId="3682346674" sldId="2134806527"/>
        </pc:sldMkLst>
      </pc:sldChg>
      <pc:sldChg chg="del modTransition">
        <pc:chgData name="Brian Peterson" userId="31d18e3df39d937e" providerId="LiveId" clId="{EF1026DF-E885-4EB0-92EA-FA29888194BC}" dt="2023-05-03T16:30:25.726" v="3915" actId="2696"/>
        <pc:sldMkLst>
          <pc:docMk/>
          <pc:sldMk cId="3899425357" sldId="2134806527"/>
        </pc:sldMkLst>
      </pc:sldChg>
      <pc:sldChg chg="add modNotesTx">
        <pc:chgData name="Brian Peterson" userId="31d18e3df39d937e" providerId="LiveId" clId="{EF1026DF-E885-4EB0-92EA-FA29888194BC}" dt="2023-05-30T20:31:16.036" v="10607" actId="20577"/>
        <pc:sldMkLst>
          <pc:docMk/>
          <pc:sldMk cId="755562898" sldId="2134806554"/>
        </pc:sldMkLst>
      </pc:sldChg>
      <pc:sldChg chg="del modTransition">
        <pc:chgData name="Brian Peterson" userId="31d18e3df39d937e" providerId="LiveId" clId="{EF1026DF-E885-4EB0-92EA-FA29888194BC}" dt="2023-05-30T19:00:56.234" v="4550" actId="2696"/>
        <pc:sldMkLst>
          <pc:docMk/>
          <pc:sldMk cId="927774862" sldId="2134806554"/>
        </pc:sldMkLst>
      </pc:sldChg>
      <pc:sldChg chg="delSp modSp del mod modTransition">
        <pc:chgData name="Brian Peterson" userId="31d18e3df39d937e" providerId="LiveId" clId="{EF1026DF-E885-4EB0-92EA-FA29888194BC}" dt="2023-05-03T16:32:06.423" v="3925" actId="47"/>
        <pc:sldMkLst>
          <pc:docMk/>
          <pc:sldMk cId="84151962" sldId="2134806582"/>
        </pc:sldMkLst>
        <pc:spChg chg="del">
          <ac:chgData name="Brian Peterson" userId="31d18e3df39d937e" providerId="LiveId" clId="{EF1026DF-E885-4EB0-92EA-FA29888194BC}" dt="2023-05-03T16:31:09.055" v="3919" actId="478"/>
          <ac:spMkLst>
            <pc:docMk/>
            <pc:sldMk cId="84151962" sldId="2134806582"/>
            <ac:spMk id="8" creationId="{6D771ACF-AACC-4712-B61D-1F370B73AA8B}"/>
          </ac:spMkLst>
        </pc:spChg>
        <pc:picChg chg="mod">
          <ac:chgData name="Brian Peterson" userId="31d18e3df39d937e" providerId="LiveId" clId="{EF1026DF-E885-4EB0-92EA-FA29888194BC}" dt="2023-05-03T16:31:13.031" v="3920" actId="14100"/>
          <ac:picMkLst>
            <pc:docMk/>
            <pc:sldMk cId="84151962" sldId="2134806582"/>
            <ac:picMk id="4" creationId="{DB24B283-CF5E-4D11-B1A8-15B979CEED22}"/>
          </ac:picMkLst>
        </pc:picChg>
      </pc:sldChg>
      <pc:sldChg chg="del modTransition">
        <pc:chgData name="Brian Peterson" userId="31d18e3df39d937e" providerId="LiveId" clId="{EF1026DF-E885-4EB0-92EA-FA29888194BC}" dt="2023-05-03T16:31:45.367" v="3922" actId="47"/>
        <pc:sldMkLst>
          <pc:docMk/>
          <pc:sldMk cId="2509315293" sldId="2134806586"/>
        </pc:sldMkLst>
      </pc:sldChg>
      <pc:sldChg chg="modSp mod modTransition modNotesTx">
        <pc:chgData name="Brian Peterson" userId="31d18e3df39d937e" providerId="LiveId" clId="{EF1026DF-E885-4EB0-92EA-FA29888194BC}" dt="2023-05-30T20:05:02.852" v="7909" actId="20577"/>
        <pc:sldMkLst>
          <pc:docMk/>
          <pc:sldMk cId="98574690" sldId="2134806590"/>
        </pc:sldMkLst>
        <pc:spChg chg="mod">
          <ac:chgData name="Brian Peterson" userId="31d18e3df39d937e" providerId="LiveId" clId="{EF1026DF-E885-4EB0-92EA-FA29888194BC}" dt="2023-05-30T20:02:43.140" v="7364" actId="20577"/>
          <ac:spMkLst>
            <pc:docMk/>
            <pc:sldMk cId="98574690" sldId="2134806590"/>
            <ac:spMk id="4" creationId="{C1D6B295-3DFE-4612-9B6B-E355CA9D0D73}"/>
          </ac:spMkLst>
        </pc:spChg>
      </pc:sldChg>
      <pc:sldChg chg="modSp mod modTransition modNotesTx">
        <pc:chgData name="Brian Peterson" userId="31d18e3df39d937e" providerId="LiveId" clId="{EF1026DF-E885-4EB0-92EA-FA29888194BC}" dt="2023-05-30T20:11:33.399" v="9141" actId="20577"/>
        <pc:sldMkLst>
          <pc:docMk/>
          <pc:sldMk cId="3355742931" sldId="2134806592"/>
        </pc:sldMkLst>
        <pc:spChg chg="mod">
          <ac:chgData name="Brian Peterson" userId="31d18e3df39d937e" providerId="LiveId" clId="{EF1026DF-E885-4EB0-92EA-FA29888194BC}" dt="2023-05-30T20:09:27.261" v="8717" actId="6549"/>
          <ac:spMkLst>
            <pc:docMk/>
            <pc:sldMk cId="3355742931" sldId="2134806592"/>
            <ac:spMk id="4" creationId="{C1D6B295-3DFE-4612-9B6B-E355CA9D0D73}"/>
          </ac:spMkLst>
        </pc:spChg>
      </pc:sldChg>
      <pc:sldChg chg="modTransition modNotesTx">
        <pc:chgData name="Brian Peterson" userId="31d18e3df39d937e" providerId="LiveId" clId="{EF1026DF-E885-4EB0-92EA-FA29888194BC}" dt="2023-05-30T20:11:53.833" v="9217" actId="20577"/>
        <pc:sldMkLst>
          <pc:docMk/>
          <pc:sldMk cId="2970878802" sldId="2134806593"/>
        </pc:sldMkLst>
      </pc:sldChg>
      <pc:sldChg chg="modSp mod modTransition modNotesTx">
        <pc:chgData name="Brian Peterson" userId="31d18e3df39d937e" providerId="LiveId" clId="{EF1026DF-E885-4EB0-92EA-FA29888194BC}" dt="2023-05-30T20:36:58.115" v="10999" actId="20577"/>
        <pc:sldMkLst>
          <pc:docMk/>
          <pc:sldMk cId="89629194" sldId="2134806594"/>
        </pc:sldMkLst>
        <pc:spChg chg="mod">
          <ac:chgData name="Brian Peterson" userId="31d18e3df39d937e" providerId="LiveId" clId="{EF1026DF-E885-4EB0-92EA-FA29888194BC}" dt="2023-05-30T20:36:53.589" v="10985" actId="20577"/>
          <ac:spMkLst>
            <pc:docMk/>
            <pc:sldMk cId="89629194" sldId="2134806594"/>
            <ac:spMk id="2" creationId="{11426F7A-0D41-4DFD-A677-DB32F26F8CDB}"/>
          </ac:spMkLst>
        </pc:spChg>
      </pc:sldChg>
      <pc:sldChg chg="del modTransition">
        <pc:chgData name="Brian Peterson" userId="31d18e3df39d937e" providerId="LiveId" clId="{EF1026DF-E885-4EB0-92EA-FA29888194BC}" dt="2023-05-30T19:03:12.017" v="4603" actId="47"/>
        <pc:sldMkLst>
          <pc:docMk/>
          <pc:sldMk cId="2856825363" sldId="2134806596"/>
        </pc:sldMkLst>
      </pc:sldChg>
      <pc:sldChg chg="modSp mod ord modTransition modNotesTx">
        <pc:chgData name="Brian Peterson" userId="31d18e3df39d937e" providerId="LiveId" clId="{EF1026DF-E885-4EB0-92EA-FA29888194BC}" dt="2023-05-30T21:18:26.163" v="14528" actId="20577"/>
        <pc:sldMkLst>
          <pc:docMk/>
          <pc:sldMk cId="2881350034" sldId="2134806597"/>
        </pc:sldMkLst>
        <pc:spChg chg="mod">
          <ac:chgData name="Brian Peterson" userId="31d18e3df39d937e" providerId="LiveId" clId="{EF1026DF-E885-4EB0-92EA-FA29888194BC}" dt="2023-05-30T21:16:47.880" v="14267" actId="6549"/>
          <ac:spMkLst>
            <pc:docMk/>
            <pc:sldMk cId="2881350034" sldId="2134806597"/>
            <ac:spMk id="3" creationId="{2C669490-B265-49D0-BF15-B034BC3C178A}"/>
          </ac:spMkLst>
        </pc:spChg>
      </pc:sldChg>
      <pc:sldChg chg="modSp mod modTransition">
        <pc:chgData name="Brian Peterson" userId="31d18e3df39d937e" providerId="LiveId" clId="{EF1026DF-E885-4EB0-92EA-FA29888194BC}" dt="2023-03-30T17:00:11.943" v="3912"/>
        <pc:sldMkLst>
          <pc:docMk/>
          <pc:sldMk cId="1631318890" sldId="2134806598"/>
        </pc:sldMkLst>
        <pc:spChg chg="mod">
          <ac:chgData name="Brian Peterson" userId="31d18e3df39d937e" providerId="LiveId" clId="{EF1026DF-E885-4EB0-92EA-FA29888194BC}" dt="2023-03-17T04:24:27.652" v="269" actId="20577"/>
          <ac:spMkLst>
            <pc:docMk/>
            <pc:sldMk cId="1631318890" sldId="2134806598"/>
            <ac:spMk id="2" creationId="{11426F7A-0D41-4DFD-A677-DB32F26F8CDB}"/>
          </ac:spMkLst>
        </pc:spChg>
      </pc:sldChg>
      <pc:sldChg chg="del">
        <pc:chgData name="Brian Peterson" userId="31d18e3df39d937e" providerId="LiveId" clId="{EF1026DF-E885-4EB0-92EA-FA29888194BC}" dt="2023-03-13T03:52:32.866" v="126" actId="47"/>
        <pc:sldMkLst>
          <pc:docMk/>
          <pc:sldMk cId="901280631" sldId="2134806599"/>
        </pc:sldMkLst>
      </pc:sldChg>
      <pc:sldChg chg="modSp add del mod modTransition">
        <pc:chgData name="Brian Peterson" userId="31d18e3df39d937e" providerId="LiveId" clId="{EF1026DF-E885-4EB0-92EA-FA29888194BC}" dt="2023-05-30T19:50:53.975" v="6673" actId="47"/>
        <pc:sldMkLst>
          <pc:docMk/>
          <pc:sldMk cId="3648264785" sldId="2134806599"/>
        </pc:sldMkLst>
        <pc:spChg chg="mod">
          <ac:chgData name="Brian Peterson" userId="31d18e3df39d937e" providerId="LiveId" clId="{EF1026DF-E885-4EB0-92EA-FA29888194BC}" dt="2023-03-17T04:28:19.103" v="348" actId="6549"/>
          <ac:spMkLst>
            <pc:docMk/>
            <pc:sldMk cId="3648264785" sldId="2134806599"/>
            <ac:spMk id="2" creationId="{86554AFD-94FF-49CD-A274-87C04F34A5D0}"/>
          </ac:spMkLst>
        </pc:spChg>
        <pc:spChg chg="mod">
          <ac:chgData name="Brian Peterson" userId="31d18e3df39d937e" providerId="LiveId" clId="{EF1026DF-E885-4EB0-92EA-FA29888194BC}" dt="2023-03-17T04:27:20.373" v="311" actId="20577"/>
          <ac:spMkLst>
            <pc:docMk/>
            <pc:sldMk cId="3648264785" sldId="2134806599"/>
            <ac:spMk id="3" creationId="{57D68CDE-89CE-4E4F-8286-60DFCB56A5E9}"/>
          </ac:spMkLst>
        </pc:spChg>
      </pc:sldChg>
      <pc:sldChg chg="del">
        <pc:chgData name="Brian Peterson" userId="31d18e3df39d937e" providerId="LiveId" clId="{EF1026DF-E885-4EB0-92EA-FA29888194BC}" dt="2023-03-13T03:52:33.447" v="127" actId="47"/>
        <pc:sldMkLst>
          <pc:docMk/>
          <pc:sldMk cId="745495138" sldId="2134806600"/>
        </pc:sldMkLst>
      </pc:sldChg>
      <pc:sldChg chg="add del">
        <pc:chgData name="Brian Peterson" userId="31d18e3df39d937e" providerId="LiveId" clId="{EF1026DF-E885-4EB0-92EA-FA29888194BC}" dt="2023-03-17T04:41:33.059" v="2164" actId="47"/>
        <pc:sldMkLst>
          <pc:docMk/>
          <pc:sldMk cId="3675969452" sldId="2134806600"/>
        </pc:sldMkLst>
      </pc:sldChg>
      <pc:sldChg chg="modSp add del mod modTransition">
        <pc:chgData name="Brian Peterson" userId="31d18e3df39d937e" providerId="LiveId" clId="{EF1026DF-E885-4EB0-92EA-FA29888194BC}" dt="2023-05-30T19:51:11.948" v="6674" actId="47"/>
        <pc:sldMkLst>
          <pc:docMk/>
          <pc:sldMk cId="3702071034" sldId="2134806601"/>
        </pc:sldMkLst>
        <pc:spChg chg="mod">
          <ac:chgData name="Brian Peterson" userId="31d18e3df39d937e" providerId="LiveId" clId="{EF1026DF-E885-4EB0-92EA-FA29888194BC}" dt="2023-03-17T04:31:03.027" v="558" actId="20577"/>
          <ac:spMkLst>
            <pc:docMk/>
            <pc:sldMk cId="3702071034" sldId="2134806601"/>
            <ac:spMk id="2" creationId="{86554AFD-94FF-49CD-A274-87C04F34A5D0}"/>
          </ac:spMkLst>
        </pc:spChg>
        <pc:spChg chg="mod">
          <ac:chgData name="Brian Peterson" userId="31d18e3df39d937e" providerId="LiveId" clId="{EF1026DF-E885-4EB0-92EA-FA29888194BC}" dt="2023-05-19T16:00:40.055" v="4412" actId="20577"/>
          <ac:spMkLst>
            <pc:docMk/>
            <pc:sldMk cId="3702071034" sldId="2134806601"/>
            <ac:spMk id="3" creationId="{57D68CDE-89CE-4E4F-8286-60DFCB56A5E9}"/>
          </ac:spMkLst>
        </pc:spChg>
      </pc:sldChg>
      <pc:sldChg chg="modSp add mod modTransition modNotesTx">
        <pc:chgData name="Brian Peterson" userId="31d18e3df39d937e" providerId="LiveId" clId="{EF1026DF-E885-4EB0-92EA-FA29888194BC}" dt="2023-05-30T21:26:23.015" v="15744" actId="20577"/>
        <pc:sldMkLst>
          <pc:docMk/>
          <pc:sldMk cId="2148830316" sldId="2134806602"/>
        </pc:sldMkLst>
        <pc:spChg chg="mod">
          <ac:chgData name="Brian Peterson" userId="31d18e3df39d937e" providerId="LiveId" clId="{EF1026DF-E885-4EB0-92EA-FA29888194BC}" dt="2023-03-17T04:48:40.629" v="2691" actId="20577"/>
          <ac:spMkLst>
            <pc:docMk/>
            <pc:sldMk cId="2148830316" sldId="2134806602"/>
            <ac:spMk id="2" creationId="{86554AFD-94FF-49CD-A274-87C04F34A5D0}"/>
          </ac:spMkLst>
        </pc:spChg>
        <pc:spChg chg="mod">
          <ac:chgData name="Brian Peterson" userId="31d18e3df39d937e" providerId="LiveId" clId="{EF1026DF-E885-4EB0-92EA-FA29888194BC}" dt="2023-05-30T19:50:17.079" v="6672" actId="20577"/>
          <ac:spMkLst>
            <pc:docMk/>
            <pc:sldMk cId="2148830316" sldId="2134806602"/>
            <ac:spMk id="3" creationId="{57D68CDE-89CE-4E4F-8286-60DFCB56A5E9}"/>
          </ac:spMkLst>
        </pc:spChg>
      </pc:sldChg>
      <pc:sldChg chg="modSp add mod modTransition modNotesTx">
        <pc:chgData name="Brian Peterson" userId="31d18e3df39d937e" providerId="LiveId" clId="{EF1026DF-E885-4EB0-92EA-FA29888194BC}" dt="2023-05-30T21:15:58.576" v="14128" actId="20577"/>
        <pc:sldMkLst>
          <pc:docMk/>
          <pc:sldMk cId="191275475" sldId="2134806603"/>
        </pc:sldMkLst>
        <pc:spChg chg="mod">
          <ac:chgData name="Brian Peterson" userId="31d18e3df39d937e" providerId="LiveId" clId="{EF1026DF-E885-4EB0-92EA-FA29888194BC}" dt="2023-03-17T04:48:02.242" v="2585" actId="20577"/>
          <ac:spMkLst>
            <pc:docMk/>
            <pc:sldMk cId="191275475" sldId="2134806603"/>
            <ac:spMk id="2" creationId="{11426F7A-0D41-4DFD-A677-DB32F26F8CDB}"/>
          </ac:spMkLst>
        </pc:spChg>
      </pc:sldChg>
      <pc:sldChg chg="modSp add del mod modTransition modNotesTx">
        <pc:chgData name="Brian Peterson" userId="31d18e3df39d937e" providerId="LiveId" clId="{EF1026DF-E885-4EB0-92EA-FA29888194BC}" dt="2023-05-30T21:26:50.080" v="15749" actId="47"/>
        <pc:sldMkLst>
          <pc:docMk/>
          <pc:sldMk cId="410385848" sldId="2134806604"/>
        </pc:sldMkLst>
        <pc:spChg chg="mod">
          <ac:chgData name="Brian Peterson" userId="31d18e3df39d937e" providerId="LiveId" clId="{EF1026DF-E885-4EB0-92EA-FA29888194BC}" dt="2023-03-17T04:58:33.941" v="3849" actId="14"/>
          <ac:spMkLst>
            <pc:docMk/>
            <pc:sldMk cId="410385848" sldId="2134806604"/>
            <ac:spMk id="3" creationId="{57D68CDE-89CE-4E4F-8286-60DFCB56A5E9}"/>
          </ac:spMkLst>
        </pc:spChg>
      </pc:sldChg>
      <pc:sldChg chg="add modNotesTx">
        <pc:chgData name="Brian Peterson" userId="31d18e3df39d937e" providerId="LiveId" clId="{EF1026DF-E885-4EB0-92EA-FA29888194BC}" dt="2023-05-30T20:34:43.849" v="10929" actId="20577"/>
        <pc:sldMkLst>
          <pc:docMk/>
          <pc:sldMk cId="1629938146" sldId="2134806878"/>
        </pc:sldMkLst>
      </pc:sldChg>
      <pc:sldChg chg="add del modTransition modNotesTx">
        <pc:chgData name="Brian Peterson" userId="31d18e3df39d937e" providerId="LiveId" clId="{EF1026DF-E885-4EB0-92EA-FA29888194BC}" dt="2023-05-30T19:02:11.508" v="4599" actId="2696"/>
        <pc:sldMkLst>
          <pc:docMk/>
          <pc:sldMk cId="3459767714" sldId="2134806878"/>
        </pc:sldMkLst>
      </pc:sldChg>
      <pc:sldChg chg="add del modTransition">
        <pc:chgData name="Brian Peterson" userId="31d18e3df39d937e" providerId="LiveId" clId="{EF1026DF-E885-4EB0-92EA-FA29888194BC}" dt="2023-05-03T16:32:11.769" v="3926" actId="2696"/>
        <pc:sldMkLst>
          <pc:docMk/>
          <pc:sldMk cId="3835250331" sldId="2134806878"/>
        </pc:sldMkLst>
      </pc:sldChg>
      <pc:sldChg chg="modSp add mod ord modNotesTx">
        <pc:chgData name="Brian Peterson" userId="31d18e3df39d937e" providerId="LiveId" clId="{EF1026DF-E885-4EB0-92EA-FA29888194BC}" dt="2023-07-05T22:58:12.080" v="16728"/>
        <pc:sldMkLst>
          <pc:docMk/>
          <pc:sldMk cId="3953436011" sldId="2134806879"/>
        </pc:sldMkLst>
        <pc:spChg chg="mod">
          <ac:chgData name="Brian Peterson" userId="31d18e3df39d937e" providerId="LiveId" clId="{EF1026DF-E885-4EB0-92EA-FA29888194BC}" dt="2023-05-30T19:09:58.869" v="5128" actId="20577"/>
          <ac:spMkLst>
            <pc:docMk/>
            <pc:sldMk cId="3953436011" sldId="2134806879"/>
            <ac:spMk id="2" creationId="{053113F3-BE24-49B3-92A8-4BAF9EA09252}"/>
          </ac:spMkLst>
        </pc:spChg>
        <pc:spChg chg="mod">
          <ac:chgData name="Brian Peterson" userId="31d18e3df39d937e" providerId="LiveId" clId="{EF1026DF-E885-4EB0-92EA-FA29888194BC}" dt="2023-05-30T19:49:13.261" v="6615" actId="20577"/>
          <ac:spMkLst>
            <pc:docMk/>
            <pc:sldMk cId="3953436011" sldId="2134806879"/>
            <ac:spMk id="3" creationId="{2C669490-B265-49D0-BF15-B034BC3C178A}"/>
          </ac:spMkLst>
        </pc:spChg>
      </pc:sldChg>
      <pc:sldChg chg="modSp add del mod ord setBg">
        <pc:chgData name="Brian Peterson" userId="31d18e3df39d937e" providerId="LiveId" clId="{EF1026DF-E885-4EB0-92EA-FA29888194BC}" dt="2023-05-30T19:09:39.937" v="5094" actId="2696"/>
        <pc:sldMkLst>
          <pc:docMk/>
          <pc:sldMk cId="4161708558" sldId="2134806879"/>
        </pc:sldMkLst>
        <pc:spChg chg="mod">
          <ac:chgData name="Brian Peterson" userId="31d18e3df39d937e" providerId="LiveId" clId="{EF1026DF-E885-4EB0-92EA-FA29888194BC}" dt="2023-05-30T19:07:19.310" v="4727" actId="20577"/>
          <ac:spMkLst>
            <pc:docMk/>
            <pc:sldMk cId="4161708558" sldId="2134806879"/>
            <ac:spMk id="2" creationId="{053113F3-BE24-49B3-92A8-4BAF9EA09252}"/>
          </ac:spMkLst>
        </pc:spChg>
        <pc:spChg chg="mod">
          <ac:chgData name="Brian Peterson" userId="31d18e3df39d937e" providerId="LiveId" clId="{EF1026DF-E885-4EB0-92EA-FA29888194BC}" dt="2023-05-30T19:09:25.143" v="5093" actId="20577"/>
          <ac:spMkLst>
            <pc:docMk/>
            <pc:sldMk cId="4161708558" sldId="2134806879"/>
            <ac:spMk id="3" creationId="{2C669490-B265-49D0-BF15-B034BC3C178A}"/>
          </ac:spMkLst>
        </pc:spChg>
      </pc:sldChg>
      <pc:sldChg chg="modSp new mod modNotesTx">
        <pc:chgData name="Brian Peterson" userId="31d18e3df39d937e" providerId="LiveId" clId="{EF1026DF-E885-4EB0-92EA-FA29888194BC}" dt="2023-05-30T21:09:34.932" v="12738" actId="20577"/>
        <pc:sldMkLst>
          <pc:docMk/>
          <pc:sldMk cId="883466969" sldId="2134806880"/>
        </pc:sldMkLst>
        <pc:spChg chg="mod">
          <ac:chgData name="Brian Peterson" userId="31d18e3df39d937e" providerId="LiveId" clId="{EF1026DF-E885-4EB0-92EA-FA29888194BC}" dt="2023-05-30T19:31:14.275" v="5241" actId="20577"/>
          <ac:spMkLst>
            <pc:docMk/>
            <pc:sldMk cId="883466969" sldId="2134806880"/>
            <ac:spMk id="2" creationId="{09A2433D-27E2-8EC3-E6C2-8F7B4F8B1502}"/>
          </ac:spMkLst>
        </pc:spChg>
        <pc:spChg chg="mod">
          <ac:chgData name="Brian Peterson" userId="31d18e3df39d937e" providerId="LiveId" clId="{EF1026DF-E885-4EB0-92EA-FA29888194BC}" dt="2023-05-30T21:05:10.978" v="11690" actId="6549"/>
          <ac:spMkLst>
            <pc:docMk/>
            <pc:sldMk cId="883466969" sldId="2134806880"/>
            <ac:spMk id="3" creationId="{BBBCBFA8-1F1F-E7A6-EFC4-BCE9213B5950}"/>
          </ac:spMkLst>
        </pc:spChg>
      </pc:sldChg>
      <pc:sldChg chg="addSp delSp modSp add mod modNotesTx">
        <pc:chgData name="Brian Peterson" userId="31d18e3df39d937e" providerId="LiveId" clId="{EF1026DF-E885-4EB0-92EA-FA29888194BC}" dt="2023-06-15T14:43:26.134" v="16726" actId="1036"/>
        <pc:sldMkLst>
          <pc:docMk/>
          <pc:sldMk cId="1590114868" sldId="2134806881"/>
        </pc:sldMkLst>
        <pc:spChg chg="mod">
          <ac:chgData name="Brian Peterson" userId="31d18e3df39d937e" providerId="LiveId" clId="{EF1026DF-E885-4EB0-92EA-FA29888194BC}" dt="2023-06-15T14:37:22.673" v="16062" actId="1038"/>
          <ac:spMkLst>
            <pc:docMk/>
            <pc:sldMk cId="1590114868" sldId="2134806881"/>
            <ac:spMk id="2" creationId="{C0787F8A-87F2-48B5-B1AE-9B89D9E0B221}"/>
          </ac:spMkLst>
        </pc:spChg>
        <pc:spChg chg="mod">
          <ac:chgData name="Brian Peterson" userId="31d18e3df39d937e" providerId="LiveId" clId="{EF1026DF-E885-4EB0-92EA-FA29888194BC}" dt="2023-06-15T14:37:22.673" v="16062" actId="1038"/>
          <ac:spMkLst>
            <pc:docMk/>
            <pc:sldMk cId="1590114868" sldId="2134806881"/>
            <ac:spMk id="3" creationId="{C6C667F2-EB12-464C-8CB0-0565978A7B35}"/>
          </ac:spMkLst>
        </pc:spChg>
        <pc:spChg chg="mod">
          <ac:chgData name="Brian Peterson" userId="31d18e3df39d937e" providerId="LiveId" clId="{EF1026DF-E885-4EB0-92EA-FA29888194BC}" dt="2023-06-15T14:37:03.476" v="16048" actId="1038"/>
          <ac:spMkLst>
            <pc:docMk/>
            <pc:sldMk cId="1590114868" sldId="2134806881"/>
            <ac:spMk id="4" creationId="{302C4454-4B86-41A5-8A0C-E9BD80340544}"/>
          </ac:spMkLst>
        </pc:spChg>
        <pc:spChg chg="mod">
          <ac:chgData name="Brian Peterson" userId="31d18e3df39d937e" providerId="LiveId" clId="{EF1026DF-E885-4EB0-92EA-FA29888194BC}" dt="2023-06-15T14:37:03.476" v="16048" actId="1038"/>
          <ac:spMkLst>
            <pc:docMk/>
            <pc:sldMk cId="1590114868" sldId="2134806881"/>
            <ac:spMk id="5" creationId="{AB7AC74A-CF16-489A-8365-650ABC7F4A0E}"/>
          </ac:spMkLst>
        </pc:spChg>
        <pc:spChg chg="mod">
          <ac:chgData name="Brian Peterson" userId="31d18e3df39d937e" providerId="LiveId" clId="{EF1026DF-E885-4EB0-92EA-FA29888194BC}" dt="2023-06-15T14:37:03.476" v="16048" actId="1038"/>
          <ac:spMkLst>
            <pc:docMk/>
            <pc:sldMk cId="1590114868" sldId="2134806881"/>
            <ac:spMk id="6" creationId="{54224419-169E-49A7-844C-44D5F58FEBB9}"/>
          </ac:spMkLst>
        </pc:spChg>
        <pc:spChg chg="mod">
          <ac:chgData name="Brian Peterson" userId="31d18e3df39d937e" providerId="LiveId" clId="{EF1026DF-E885-4EB0-92EA-FA29888194BC}" dt="2023-06-15T14:37:03.476" v="16048" actId="1038"/>
          <ac:spMkLst>
            <pc:docMk/>
            <pc:sldMk cId="1590114868" sldId="2134806881"/>
            <ac:spMk id="7" creationId="{8F792CFA-FB18-4FBF-94C2-5962A1ADBF3D}"/>
          </ac:spMkLst>
        </pc:spChg>
        <pc:spChg chg="mod">
          <ac:chgData name="Brian Peterson" userId="31d18e3df39d937e" providerId="LiveId" clId="{EF1026DF-E885-4EB0-92EA-FA29888194BC}" dt="2023-06-15T14:37:03.476" v="16048" actId="1038"/>
          <ac:spMkLst>
            <pc:docMk/>
            <pc:sldMk cId="1590114868" sldId="2134806881"/>
            <ac:spMk id="8" creationId="{842F0894-5EDA-4A07-A43D-321DE8A95CD2}"/>
          </ac:spMkLst>
        </pc:spChg>
        <pc:spChg chg="mod">
          <ac:chgData name="Brian Peterson" userId="31d18e3df39d937e" providerId="LiveId" clId="{EF1026DF-E885-4EB0-92EA-FA29888194BC}" dt="2023-06-15T14:37:03.476" v="16048" actId="1038"/>
          <ac:spMkLst>
            <pc:docMk/>
            <pc:sldMk cId="1590114868" sldId="2134806881"/>
            <ac:spMk id="10" creationId="{1AB1E73E-1116-408D-92D6-B5F78982E141}"/>
          </ac:spMkLst>
        </pc:spChg>
        <pc:spChg chg="add mod">
          <ac:chgData name="Brian Peterson" userId="31d18e3df39d937e" providerId="LiveId" clId="{EF1026DF-E885-4EB0-92EA-FA29888194BC}" dt="2023-06-15T14:38:08.374" v="16153" actId="1037"/>
          <ac:spMkLst>
            <pc:docMk/>
            <pc:sldMk cId="1590114868" sldId="2134806881"/>
            <ac:spMk id="15" creationId="{F41A63DC-BF76-859E-2AA7-460390A330C2}"/>
          </ac:spMkLst>
        </pc:spChg>
        <pc:spChg chg="mod">
          <ac:chgData name="Brian Peterson" userId="31d18e3df39d937e" providerId="LiveId" clId="{EF1026DF-E885-4EB0-92EA-FA29888194BC}" dt="2023-06-15T14:37:03.476" v="16048" actId="1038"/>
          <ac:spMkLst>
            <pc:docMk/>
            <pc:sldMk cId="1590114868" sldId="2134806881"/>
            <ac:spMk id="16" creationId="{0F7FD40D-827B-46BD-8F18-2E88A2B75D90}"/>
          </ac:spMkLst>
        </pc:spChg>
        <pc:spChg chg="mod">
          <ac:chgData name="Brian Peterson" userId="31d18e3df39d937e" providerId="LiveId" clId="{EF1026DF-E885-4EB0-92EA-FA29888194BC}" dt="2023-06-15T14:37:03.476" v="16048" actId="1038"/>
          <ac:spMkLst>
            <pc:docMk/>
            <pc:sldMk cId="1590114868" sldId="2134806881"/>
            <ac:spMk id="17" creationId="{70EDFF57-78CB-4B77-9CB8-BAAD14BBAA54}"/>
          </ac:spMkLst>
        </pc:spChg>
        <pc:spChg chg="add mod">
          <ac:chgData name="Brian Peterson" userId="31d18e3df39d937e" providerId="LiveId" clId="{EF1026DF-E885-4EB0-92EA-FA29888194BC}" dt="2023-06-15T14:38:08.374" v="16153" actId="1037"/>
          <ac:spMkLst>
            <pc:docMk/>
            <pc:sldMk cId="1590114868" sldId="2134806881"/>
            <ac:spMk id="25" creationId="{B51E23A5-9E4F-A28D-053E-661C1F09E3AF}"/>
          </ac:spMkLst>
        </pc:spChg>
        <pc:spChg chg="add mod">
          <ac:chgData name="Brian Peterson" userId="31d18e3df39d937e" providerId="LiveId" clId="{EF1026DF-E885-4EB0-92EA-FA29888194BC}" dt="2023-06-15T14:43:26.134" v="16726" actId="1036"/>
          <ac:spMkLst>
            <pc:docMk/>
            <pc:sldMk cId="1590114868" sldId="2134806881"/>
            <ac:spMk id="27" creationId="{F8778D5F-272A-36AF-E17E-613FF9FDFF3E}"/>
          </ac:spMkLst>
        </pc:spChg>
        <pc:spChg chg="add del mod">
          <ac:chgData name="Brian Peterson" userId="31d18e3df39d937e" providerId="LiveId" clId="{EF1026DF-E885-4EB0-92EA-FA29888194BC}" dt="2023-06-15T14:39:52.601" v="16289" actId="478"/>
          <ac:spMkLst>
            <pc:docMk/>
            <pc:sldMk cId="1590114868" sldId="2134806881"/>
            <ac:spMk id="31" creationId="{6872D186-445F-68D2-3246-5619F7D1C05E}"/>
          </ac:spMkLst>
        </pc:spChg>
        <pc:spChg chg="add mod">
          <ac:chgData name="Brian Peterson" userId="31d18e3df39d937e" providerId="LiveId" clId="{EF1026DF-E885-4EB0-92EA-FA29888194BC}" dt="2023-06-15T14:41:30.957" v="16481" actId="1035"/>
          <ac:spMkLst>
            <pc:docMk/>
            <pc:sldMk cId="1590114868" sldId="2134806881"/>
            <ac:spMk id="32" creationId="{46A46C77-615F-2A22-D667-C6026131D0FD}"/>
          </ac:spMkLst>
        </pc:spChg>
        <pc:spChg chg="add mod">
          <ac:chgData name="Brian Peterson" userId="31d18e3df39d937e" providerId="LiveId" clId="{EF1026DF-E885-4EB0-92EA-FA29888194BC}" dt="2023-06-15T14:41:30.957" v="16481" actId="1035"/>
          <ac:spMkLst>
            <pc:docMk/>
            <pc:sldMk cId="1590114868" sldId="2134806881"/>
            <ac:spMk id="35" creationId="{3D52B8AA-8117-0FD4-E213-612964C7D0D4}"/>
          </ac:spMkLst>
        </pc:spChg>
        <pc:spChg chg="add mod">
          <ac:chgData name="Brian Peterson" userId="31d18e3df39d937e" providerId="LiveId" clId="{EF1026DF-E885-4EB0-92EA-FA29888194BC}" dt="2023-06-15T14:41:30.957" v="16481" actId="1035"/>
          <ac:spMkLst>
            <pc:docMk/>
            <pc:sldMk cId="1590114868" sldId="2134806881"/>
            <ac:spMk id="36" creationId="{CCEA300C-AA56-C840-C63C-3A63B0B6F195}"/>
          </ac:spMkLst>
        </pc:spChg>
        <pc:spChg chg="add mod">
          <ac:chgData name="Brian Peterson" userId="31d18e3df39d937e" providerId="LiveId" clId="{EF1026DF-E885-4EB0-92EA-FA29888194BC}" dt="2023-06-15T14:41:30.957" v="16481" actId="1035"/>
          <ac:spMkLst>
            <pc:docMk/>
            <pc:sldMk cId="1590114868" sldId="2134806881"/>
            <ac:spMk id="37" creationId="{5C9F9ED4-3520-B000-4F25-8309328663F2}"/>
          </ac:spMkLst>
        </pc:spChg>
        <pc:spChg chg="add mod">
          <ac:chgData name="Brian Peterson" userId="31d18e3df39d937e" providerId="LiveId" clId="{EF1026DF-E885-4EB0-92EA-FA29888194BC}" dt="2023-06-15T14:41:20.180" v="16472" actId="1036"/>
          <ac:spMkLst>
            <pc:docMk/>
            <pc:sldMk cId="1590114868" sldId="2134806881"/>
            <ac:spMk id="38" creationId="{B05B859A-A967-897F-A70A-4A2A1CB9009F}"/>
          </ac:spMkLst>
        </pc:spChg>
        <pc:spChg chg="add mod">
          <ac:chgData name="Brian Peterson" userId="31d18e3df39d937e" providerId="LiveId" clId="{EF1026DF-E885-4EB0-92EA-FA29888194BC}" dt="2023-06-15T14:41:20.180" v="16472" actId="1036"/>
          <ac:spMkLst>
            <pc:docMk/>
            <pc:sldMk cId="1590114868" sldId="2134806881"/>
            <ac:spMk id="39" creationId="{ED4FEA58-3C8F-72CA-6E35-75EE0F91BBFC}"/>
          </ac:spMkLst>
        </pc:spChg>
        <pc:spChg chg="add mod">
          <ac:chgData name="Brian Peterson" userId="31d18e3df39d937e" providerId="LiveId" clId="{EF1026DF-E885-4EB0-92EA-FA29888194BC}" dt="2023-06-15T14:41:51.013" v="16490" actId="20577"/>
          <ac:spMkLst>
            <pc:docMk/>
            <pc:sldMk cId="1590114868" sldId="2134806881"/>
            <ac:spMk id="40" creationId="{10F5061A-4CE2-747D-5D4A-EEFECA740995}"/>
          </ac:spMkLst>
        </pc:spChg>
        <pc:spChg chg="add mod">
          <ac:chgData name="Brian Peterson" userId="31d18e3df39d937e" providerId="LiveId" clId="{EF1026DF-E885-4EB0-92EA-FA29888194BC}" dt="2023-06-15T14:42:16.837" v="16580" actId="20577"/>
          <ac:spMkLst>
            <pc:docMk/>
            <pc:sldMk cId="1590114868" sldId="2134806881"/>
            <ac:spMk id="41" creationId="{9133AF1E-F6C8-1F7B-83EE-24B5C19CD80D}"/>
          </ac:spMkLst>
        </pc:spChg>
        <pc:spChg chg="add mod">
          <ac:chgData name="Brian Peterson" userId="31d18e3df39d937e" providerId="LiveId" clId="{EF1026DF-E885-4EB0-92EA-FA29888194BC}" dt="2023-06-15T14:43:13.010" v="16723" actId="20577"/>
          <ac:spMkLst>
            <pc:docMk/>
            <pc:sldMk cId="1590114868" sldId="2134806881"/>
            <ac:spMk id="42" creationId="{F8E31B32-11DD-50E9-0D3C-9F746250B8C6}"/>
          </ac:spMkLst>
        </pc:spChg>
        <pc:spChg chg="mod">
          <ac:chgData name="Brian Peterson" userId="31d18e3df39d937e" providerId="LiveId" clId="{EF1026DF-E885-4EB0-92EA-FA29888194BC}" dt="2023-06-15T14:37:03.476" v="16048" actId="1038"/>
          <ac:spMkLst>
            <pc:docMk/>
            <pc:sldMk cId="1590114868" sldId="2134806881"/>
            <ac:spMk id="54" creationId="{94B4C71C-C6F8-48C2-A099-AE334538823D}"/>
          </ac:spMkLst>
        </pc:spChg>
        <pc:spChg chg="mod">
          <ac:chgData name="Brian Peterson" userId="31d18e3df39d937e" providerId="LiveId" clId="{EF1026DF-E885-4EB0-92EA-FA29888194BC}" dt="2023-06-15T14:37:03.476" v="16048" actId="1038"/>
          <ac:spMkLst>
            <pc:docMk/>
            <pc:sldMk cId="1590114868" sldId="2134806881"/>
            <ac:spMk id="55" creationId="{94ABECEA-C3AA-4287-8D12-E6AD701878F1}"/>
          </ac:spMkLst>
        </pc:spChg>
        <pc:spChg chg="mod">
          <ac:chgData name="Brian Peterson" userId="31d18e3df39d937e" providerId="LiveId" clId="{EF1026DF-E885-4EB0-92EA-FA29888194BC}" dt="2023-06-15T14:37:03.476" v="16048" actId="1038"/>
          <ac:spMkLst>
            <pc:docMk/>
            <pc:sldMk cId="1590114868" sldId="2134806881"/>
            <ac:spMk id="56" creationId="{F98D1EFD-35BD-433E-99E0-C4A85127A5EC}"/>
          </ac:spMkLst>
        </pc:spChg>
        <pc:spChg chg="mod">
          <ac:chgData name="Brian Peterson" userId="31d18e3df39d937e" providerId="LiveId" clId="{EF1026DF-E885-4EB0-92EA-FA29888194BC}" dt="2023-06-15T14:37:03.476" v="16048" actId="1038"/>
          <ac:spMkLst>
            <pc:docMk/>
            <pc:sldMk cId="1590114868" sldId="2134806881"/>
            <ac:spMk id="60" creationId="{A8A6FB59-58FF-4EBF-855D-8F0269224DE2}"/>
          </ac:spMkLst>
        </pc:spChg>
        <pc:spChg chg="mod">
          <ac:chgData name="Brian Peterson" userId="31d18e3df39d937e" providerId="LiveId" clId="{EF1026DF-E885-4EB0-92EA-FA29888194BC}" dt="2023-06-15T14:37:03.476" v="16048" actId="1038"/>
          <ac:spMkLst>
            <pc:docMk/>
            <pc:sldMk cId="1590114868" sldId="2134806881"/>
            <ac:spMk id="61" creationId="{AF47A978-3B64-48C9-921D-2D21F7BA7653}"/>
          </ac:spMkLst>
        </pc:spChg>
        <pc:spChg chg="mod">
          <ac:chgData name="Brian Peterson" userId="31d18e3df39d937e" providerId="LiveId" clId="{EF1026DF-E885-4EB0-92EA-FA29888194BC}" dt="2023-06-15T14:37:03.476" v="16048" actId="1038"/>
          <ac:spMkLst>
            <pc:docMk/>
            <pc:sldMk cId="1590114868" sldId="2134806881"/>
            <ac:spMk id="62" creationId="{9CCA18B3-CAF4-4A6F-861D-35A6B7B70A65}"/>
          </ac:spMkLst>
        </pc:spChg>
        <pc:spChg chg="mod">
          <ac:chgData name="Brian Peterson" userId="31d18e3df39d937e" providerId="LiveId" clId="{EF1026DF-E885-4EB0-92EA-FA29888194BC}" dt="2023-06-15T14:37:03.476" v="16048" actId="1038"/>
          <ac:spMkLst>
            <pc:docMk/>
            <pc:sldMk cId="1590114868" sldId="2134806881"/>
            <ac:spMk id="66" creationId="{3D182E28-956C-4BEC-A70C-878755FF7E37}"/>
          </ac:spMkLst>
        </pc:spChg>
        <pc:spChg chg="mod">
          <ac:chgData name="Brian Peterson" userId="31d18e3df39d937e" providerId="LiveId" clId="{EF1026DF-E885-4EB0-92EA-FA29888194BC}" dt="2023-06-15T14:37:03.476" v="16048" actId="1038"/>
          <ac:spMkLst>
            <pc:docMk/>
            <pc:sldMk cId="1590114868" sldId="2134806881"/>
            <ac:spMk id="67" creationId="{82AC8B03-4AFA-48B0-B06F-90EB72A62165}"/>
          </ac:spMkLst>
        </pc:spChg>
        <pc:spChg chg="mod">
          <ac:chgData name="Brian Peterson" userId="31d18e3df39d937e" providerId="LiveId" clId="{EF1026DF-E885-4EB0-92EA-FA29888194BC}" dt="2023-06-15T14:37:03.476" v="16048" actId="1038"/>
          <ac:spMkLst>
            <pc:docMk/>
            <pc:sldMk cId="1590114868" sldId="2134806881"/>
            <ac:spMk id="68" creationId="{194D518A-99A6-4979-91A3-47805D3AC9A5}"/>
          </ac:spMkLst>
        </pc:spChg>
        <pc:spChg chg="mod">
          <ac:chgData name="Brian Peterson" userId="31d18e3df39d937e" providerId="LiveId" clId="{EF1026DF-E885-4EB0-92EA-FA29888194BC}" dt="2023-06-15T14:37:03.476" v="16048" actId="1038"/>
          <ac:spMkLst>
            <pc:docMk/>
            <pc:sldMk cId="1590114868" sldId="2134806881"/>
            <ac:spMk id="74" creationId="{78C6D015-1C5E-4B3E-A969-5EECDCD80558}"/>
          </ac:spMkLst>
        </pc:spChg>
        <pc:spChg chg="mod">
          <ac:chgData name="Brian Peterson" userId="31d18e3df39d937e" providerId="LiveId" clId="{EF1026DF-E885-4EB0-92EA-FA29888194BC}" dt="2023-06-15T14:37:03.476" v="16048" actId="1038"/>
          <ac:spMkLst>
            <pc:docMk/>
            <pc:sldMk cId="1590114868" sldId="2134806881"/>
            <ac:spMk id="76" creationId="{FD1D4F10-B4EB-4B6D-A9E5-F7BCE3B6AFBB}"/>
          </ac:spMkLst>
        </pc:spChg>
        <pc:spChg chg="mod">
          <ac:chgData name="Brian Peterson" userId="31d18e3df39d937e" providerId="LiveId" clId="{EF1026DF-E885-4EB0-92EA-FA29888194BC}" dt="2023-06-15T14:37:03.476" v="16048" actId="1038"/>
          <ac:spMkLst>
            <pc:docMk/>
            <pc:sldMk cId="1590114868" sldId="2134806881"/>
            <ac:spMk id="77" creationId="{F6B08026-3E78-4D66-BCEB-3E4228AD2FB1}"/>
          </ac:spMkLst>
        </pc:spChg>
        <pc:spChg chg="mod">
          <ac:chgData name="Brian Peterson" userId="31d18e3df39d937e" providerId="LiveId" clId="{EF1026DF-E885-4EB0-92EA-FA29888194BC}" dt="2023-06-15T14:37:03.476" v="16048" actId="1038"/>
          <ac:spMkLst>
            <pc:docMk/>
            <pc:sldMk cId="1590114868" sldId="2134806881"/>
            <ac:spMk id="79" creationId="{6DF94603-F04F-40F3-BBB7-A5479B5250CF}"/>
          </ac:spMkLst>
        </pc:spChg>
        <pc:spChg chg="mod">
          <ac:chgData name="Brian Peterson" userId="31d18e3df39d937e" providerId="LiveId" clId="{EF1026DF-E885-4EB0-92EA-FA29888194BC}" dt="2023-06-15T14:37:03.476" v="16048" actId="1038"/>
          <ac:spMkLst>
            <pc:docMk/>
            <pc:sldMk cId="1590114868" sldId="2134806881"/>
            <ac:spMk id="80" creationId="{B1AA4974-6FFC-4957-8D5A-1D12E41C6AB9}"/>
          </ac:spMkLst>
        </pc:spChg>
        <pc:spChg chg="mod">
          <ac:chgData name="Brian Peterson" userId="31d18e3df39d937e" providerId="LiveId" clId="{EF1026DF-E885-4EB0-92EA-FA29888194BC}" dt="2023-06-15T14:37:03.476" v="16048" actId="1038"/>
          <ac:spMkLst>
            <pc:docMk/>
            <pc:sldMk cId="1590114868" sldId="2134806881"/>
            <ac:spMk id="81" creationId="{03A1B9AB-78E0-486A-BC87-8653B3A2E330}"/>
          </ac:spMkLst>
        </pc:spChg>
        <pc:spChg chg="mod">
          <ac:chgData name="Brian Peterson" userId="31d18e3df39d937e" providerId="LiveId" clId="{EF1026DF-E885-4EB0-92EA-FA29888194BC}" dt="2023-06-15T14:37:03.476" v="16048" actId="1038"/>
          <ac:spMkLst>
            <pc:docMk/>
            <pc:sldMk cId="1590114868" sldId="2134806881"/>
            <ac:spMk id="92" creationId="{AEF69705-A0ED-4A52-8DB2-498EF66B9C7C}"/>
          </ac:spMkLst>
        </pc:spChg>
        <pc:spChg chg="mod">
          <ac:chgData name="Brian Peterson" userId="31d18e3df39d937e" providerId="LiveId" clId="{EF1026DF-E885-4EB0-92EA-FA29888194BC}" dt="2023-06-15T14:37:03.476" v="16048" actId="1038"/>
          <ac:spMkLst>
            <pc:docMk/>
            <pc:sldMk cId="1590114868" sldId="2134806881"/>
            <ac:spMk id="93" creationId="{4CE999A4-211F-4052-9AAB-D214EE3A7AC6}"/>
          </ac:spMkLst>
        </pc:spChg>
        <pc:spChg chg="mod">
          <ac:chgData name="Brian Peterson" userId="31d18e3df39d937e" providerId="LiveId" clId="{EF1026DF-E885-4EB0-92EA-FA29888194BC}" dt="2023-06-15T14:37:03.476" v="16048" actId="1038"/>
          <ac:spMkLst>
            <pc:docMk/>
            <pc:sldMk cId="1590114868" sldId="2134806881"/>
            <ac:spMk id="94" creationId="{83052B09-567D-4CEC-984B-184F73711073}"/>
          </ac:spMkLst>
        </pc:spChg>
        <pc:spChg chg="mod">
          <ac:chgData name="Brian Peterson" userId="31d18e3df39d937e" providerId="LiveId" clId="{EF1026DF-E885-4EB0-92EA-FA29888194BC}" dt="2023-06-15T14:37:03.476" v="16048" actId="1038"/>
          <ac:spMkLst>
            <pc:docMk/>
            <pc:sldMk cId="1590114868" sldId="2134806881"/>
            <ac:spMk id="95" creationId="{6FFBE706-2486-49BB-BD53-5E04D7926ECA}"/>
          </ac:spMkLst>
        </pc:spChg>
        <pc:spChg chg="mod">
          <ac:chgData name="Brian Peterson" userId="31d18e3df39d937e" providerId="LiveId" clId="{EF1026DF-E885-4EB0-92EA-FA29888194BC}" dt="2023-06-15T14:37:03.476" v="16048" actId="1038"/>
          <ac:spMkLst>
            <pc:docMk/>
            <pc:sldMk cId="1590114868" sldId="2134806881"/>
            <ac:spMk id="96" creationId="{C503DBB3-9F4E-4CA1-9A4F-1ECE2E48F562}"/>
          </ac:spMkLst>
        </pc:spChg>
        <pc:spChg chg="mod">
          <ac:chgData name="Brian Peterson" userId="31d18e3df39d937e" providerId="LiveId" clId="{EF1026DF-E885-4EB0-92EA-FA29888194BC}" dt="2023-06-15T14:37:03.476" v="16048" actId="1038"/>
          <ac:spMkLst>
            <pc:docMk/>
            <pc:sldMk cId="1590114868" sldId="2134806881"/>
            <ac:spMk id="97" creationId="{8487AA99-34E9-4E71-BEC4-340BE56DED20}"/>
          </ac:spMkLst>
        </pc:spChg>
        <pc:spChg chg="mod">
          <ac:chgData name="Brian Peterson" userId="31d18e3df39d937e" providerId="LiveId" clId="{EF1026DF-E885-4EB0-92EA-FA29888194BC}" dt="2023-06-15T14:37:03.476" v="16048" actId="1038"/>
          <ac:spMkLst>
            <pc:docMk/>
            <pc:sldMk cId="1590114868" sldId="2134806881"/>
            <ac:spMk id="98" creationId="{19117653-0BBA-42D0-8EBD-F1898FBD34C4}"/>
          </ac:spMkLst>
        </pc:spChg>
        <pc:spChg chg="mod">
          <ac:chgData name="Brian Peterson" userId="31d18e3df39d937e" providerId="LiveId" clId="{EF1026DF-E885-4EB0-92EA-FA29888194BC}" dt="2023-06-15T14:37:03.476" v="16048" actId="1038"/>
          <ac:spMkLst>
            <pc:docMk/>
            <pc:sldMk cId="1590114868" sldId="2134806881"/>
            <ac:spMk id="99" creationId="{9AC76869-ACE0-4FB6-BD01-79E283FA130A}"/>
          </ac:spMkLst>
        </pc:spChg>
        <pc:spChg chg="mod">
          <ac:chgData name="Brian Peterson" userId="31d18e3df39d937e" providerId="LiveId" clId="{EF1026DF-E885-4EB0-92EA-FA29888194BC}" dt="2023-06-15T14:37:03.476" v="16048" actId="1038"/>
          <ac:spMkLst>
            <pc:docMk/>
            <pc:sldMk cId="1590114868" sldId="2134806881"/>
            <ac:spMk id="100" creationId="{1F241486-4608-450F-A0D4-BE0E4D5B3215}"/>
          </ac:spMkLst>
        </pc:spChg>
        <pc:spChg chg="mod">
          <ac:chgData name="Brian Peterson" userId="31d18e3df39d937e" providerId="LiveId" clId="{EF1026DF-E885-4EB0-92EA-FA29888194BC}" dt="2023-06-15T14:37:44.473" v="16106" actId="1037"/>
          <ac:spMkLst>
            <pc:docMk/>
            <pc:sldMk cId="1590114868" sldId="2134806881"/>
            <ac:spMk id="101" creationId="{0DD4D60B-F302-45BA-8963-EB237369B4C3}"/>
          </ac:spMkLst>
        </pc:spChg>
        <pc:spChg chg="mod">
          <ac:chgData name="Brian Peterson" userId="31d18e3df39d937e" providerId="LiveId" clId="{EF1026DF-E885-4EB0-92EA-FA29888194BC}" dt="2023-06-15T14:37:03.476" v="16048" actId="1038"/>
          <ac:spMkLst>
            <pc:docMk/>
            <pc:sldMk cId="1590114868" sldId="2134806881"/>
            <ac:spMk id="102" creationId="{F52C8E94-0C54-4280-B420-889EAB140DE1}"/>
          </ac:spMkLst>
        </pc:spChg>
        <pc:spChg chg="mod">
          <ac:chgData name="Brian Peterson" userId="31d18e3df39d937e" providerId="LiveId" clId="{EF1026DF-E885-4EB0-92EA-FA29888194BC}" dt="2023-06-15T14:37:03.476" v="16048" actId="1038"/>
          <ac:spMkLst>
            <pc:docMk/>
            <pc:sldMk cId="1590114868" sldId="2134806881"/>
            <ac:spMk id="103" creationId="{7D84380B-C60E-4093-A600-C6D2821DC485}"/>
          </ac:spMkLst>
        </pc:spChg>
        <pc:spChg chg="mod">
          <ac:chgData name="Brian Peterson" userId="31d18e3df39d937e" providerId="LiveId" clId="{EF1026DF-E885-4EB0-92EA-FA29888194BC}" dt="2023-06-15T14:39:26.779" v="16239" actId="14100"/>
          <ac:spMkLst>
            <pc:docMk/>
            <pc:sldMk cId="1590114868" sldId="2134806881"/>
            <ac:spMk id="104" creationId="{7D4820A2-6C68-4D03-A8AE-C9D158AE3704}"/>
          </ac:spMkLst>
        </pc:spChg>
        <pc:spChg chg="mod">
          <ac:chgData name="Brian Peterson" userId="31d18e3df39d937e" providerId="LiveId" clId="{EF1026DF-E885-4EB0-92EA-FA29888194BC}" dt="2023-06-15T14:37:03.476" v="16048" actId="1038"/>
          <ac:spMkLst>
            <pc:docMk/>
            <pc:sldMk cId="1590114868" sldId="2134806881"/>
            <ac:spMk id="106" creationId="{F75D309E-7E08-474D-A970-6E6C9EE66C3D}"/>
          </ac:spMkLst>
        </pc:spChg>
        <pc:spChg chg="mod">
          <ac:chgData name="Brian Peterson" userId="31d18e3df39d937e" providerId="LiveId" clId="{EF1026DF-E885-4EB0-92EA-FA29888194BC}" dt="2023-06-15T14:37:03.476" v="16048" actId="1038"/>
          <ac:spMkLst>
            <pc:docMk/>
            <pc:sldMk cId="1590114868" sldId="2134806881"/>
            <ac:spMk id="107" creationId="{0B0757A2-27B7-45C6-B56F-A5DCD0D0456C}"/>
          </ac:spMkLst>
        </pc:spChg>
        <pc:spChg chg="mod">
          <ac:chgData name="Brian Peterson" userId="31d18e3df39d937e" providerId="LiveId" clId="{EF1026DF-E885-4EB0-92EA-FA29888194BC}" dt="2023-06-15T14:37:03.476" v="16048" actId="1038"/>
          <ac:spMkLst>
            <pc:docMk/>
            <pc:sldMk cId="1590114868" sldId="2134806881"/>
            <ac:spMk id="109" creationId="{C008E2AA-3414-4055-B267-E229A4D6C516}"/>
          </ac:spMkLst>
        </pc:spChg>
        <pc:spChg chg="mod">
          <ac:chgData name="Brian Peterson" userId="31d18e3df39d937e" providerId="LiveId" clId="{EF1026DF-E885-4EB0-92EA-FA29888194BC}" dt="2023-06-15T14:37:03.476" v="16048" actId="1038"/>
          <ac:spMkLst>
            <pc:docMk/>
            <pc:sldMk cId="1590114868" sldId="2134806881"/>
            <ac:spMk id="110" creationId="{8BF31D2E-E507-4926-A182-9F4FA5F40925}"/>
          </ac:spMkLst>
        </pc:spChg>
        <pc:spChg chg="mod">
          <ac:chgData name="Brian Peterson" userId="31d18e3df39d937e" providerId="LiveId" clId="{EF1026DF-E885-4EB0-92EA-FA29888194BC}" dt="2023-06-15T14:37:03.476" v="16048" actId="1038"/>
          <ac:spMkLst>
            <pc:docMk/>
            <pc:sldMk cId="1590114868" sldId="2134806881"/>
            <ac:spMk id="111" creationId="{CBF9E46F-AB76-4DD3-BCF8-E285C832C93D}"/>
          </ac:spMkLst>
        </pc:spChg>
        <pc:spChg chg="mod">
          <ac:chgData name="Brian Peterson" userId="31d18e3df39d937e" providerId="LiveId" clId="{EF1026DF-E885-4EB0-92EA-FA29888194BC}" dt="2023-06-15T14:37:03.476" v="16048" actId="1038"/>
          <ac:spMkLst>
            <pc:docMk/>
            <pc:sldMk cId="1590114868" sldId="2134806881"/>
            <ac:spMk id="112" creationId="{8CA80731-7BA8-46F1-BEC8-9684DE672B5C}"/>
          </ac:spMkLst>
        </pc:spChg>
        <pc:spChg chg="mod">
          <ac:chgData name="Brian Peterson" userId="31d18e3df39d937e" providerId="LiveId" clId="{EF1026DF-E885-4EB0-92EA-FA29888194BC}" dt="2023-06-15T14:37:03.476" v="16048" actId="1038"/>
          <ac:spMkLst>
            <pc:docMk/>
            <pc:sldMk cId="1590114868" sldId="2134806881"/>
            <ac:spMk id="113" creationId="{A8B453F2-9481-44AC-B15D-652F62C4FD2C}"/>
          </ac:spMkLst>
        </pc:spChg>
        <pc:spChg chg="mod">
          <ac:chgData name="Brian Peterson" userId="31d18e3df39d937e" providerId="LiveId" clId="{EF1026DF-E885-4EB0-92EA-FA29888194BC}" dt="2023-06-15T14:37:03.476" v="16048" actId="1038"/>
          <ac:spMkLst>
            <pc:docMk/>
            <pc:sldMk cId="1590114868" sldId="2134806881"/>
            <ac:spMk id="114" creationId="{38A59080-3186-4751-92A4-9AFE9E3DA251}"/>
          </ac:spMkLst>
        </pc:spChg>
        <pc:spChg chg="mod">
          <ac:chgData name="Brian Peterson" userId="31d18e3df39d937e" providerId="LiveId" clId="{EF1026DF-E885-4EB0-92EA-FA29888194BC}" dt="2023-06-15T14:37:03.476" v="16048" actId="1038"/>
          <ac:spMkLst>
            <pc:docMk/>
            <pc:sldMk cId="1590114868" sldId="2134806881"/>
            <ac:spMk id="146" creationId="{96A995EC-155A-4F89-BF20-5CBE076851F5}"/>
          </ac:spMkLst>
        </pc:spChg>
        <pc:spChg chg="mod">
          <ac:chgData name="Brian Peterson" userId="31d18e3df39d937e" providerId="LiveId" clId="{EF1026DF-E885-4EB0-92EA-FA29888194BC}" dt="2023-06-15T14:37:03.476" v="16048" actId="1038"/>
          <ac:spMkLst>
            <pc:docMk/>
            <pc:sldMk cId="1590114868" sldId="2134806881"/>
            <ac:spMk id="148" creationId="{9669AE46-6052-4850-8C6E-D1A484E22A83}"/>
          </ac:spMkLst>
        </pc:spChg>
        <pc:spChg chg="mod">
          <ac:chgData name="Brian Peterson" userId="31d18e3df39d937e" providerId="LiveId" clId="{EF1026DF-E885-4EB0-92EA-FA29888194BC}" dt="2023-06-15T14:37:03.476" v="16048" actId="1038"/>
          <ac:spMkLst>
            <pc:docMk/>
            <pc:sldMk cId="1590114868" sldId="2134806881"/>
            <ac:spMk id="150" creationId="{9C407F17-90C3-4E7E-996B-6FF88439524E}"/>
          </ac:spMkLst>
        </pc:spChg>
        <pc:spChg chg="mod">
          <ac:chgData name="Brian Peterson" userId="31d18e3df39d937e" providerId="LiveId" clId="{EF1026DF-E885-4EB0-92EA-FA29888194BC}" dt="2023-06-15T14:37:03.476" v="16048" actId="1038"/>
          <ac:spMkLst>
            <pc:docMk/>
            <pc:sldMk cId="1590114868" sldId="2134806881"/>
            <ac:spMk id="151" creationId="{763F757E-BC60-47D0-B98A-1B5ADAD3015B}"/>
          </ac:spMkLst>
        </pc:spChg>
        <pc:spChg chg="mod">
          <ac:chgData name="Brian Peterson" userId="31d18e3df39d937e" providerId="LiveId" clId="{EF1026DF-E885-4EB0-92EA-FA29888194BC}" dt="2023-06-15T14:37:03.476" v="16048" actId="1038"/>
          <ac:spMkLst>
            <pc:docMk/>
            <pc:sldMk cId="1590114868" sldId="2134806881"/>
            <ac:spMk id="152" creationId="{9EEF5862-8CBC-49DF-9544-2B0399021154}"/>
          </ac:spMkLst>
        </pc:spChg>
        <pc:spChg chg="mod">
          <ac:chgData name="Brian Peterson" userId="31d18e3df39d937e" providerId="LiveId" clId="{EF1026DF-E885-4EB0-92EA-FA29888194BC}" dt="2023-06-15T14:37:03.476" v="16048" actId="1038"/>
          <ac:spMkLst>
            <pc:docMk/>
            <pc:sldMk cId="1590114868" sldId="2134806881"/>
            <ac:spMk id="157" creationId="{C0417164-560A-41AA-855D-6933CED3C335}"/>
          </ac:spMkLst>
        </pc:spChg>
        <pc:spChg chg="mod">
          <ac:chgData name="Brian Peterson" userId="31d18e3df39d937e" providerId="LiveId" clId="{EF1026DF-E885-4EB0-92EA-FA29888194BC}" dt="2023-06-15T14:37:03.476" v="16048" actId="1038"/>
          <ac:spMkLst>
            <pc:docMk/>
            <pc:sldMk cId="1590114868" sldId="2134806881"/>
            <ac:spMk id="158" creationId="{38DE1166-0A67-47C8-8AB3-B0D8B8608FE9}"/>
          </ac:spMkLst>
        </pc:spChg>
        <pc:spChg chg="mod">
          <ac:chgData name="Brian Peterson" userId="31d18e3df39d937e" providerId="LiveId" clId="{EF1026DF-E885-4EB0-92EA-FA29888194BC}" dt="2023-06-15T14:37:03.476" v="16048" actId="1038"/>
          <ac:spMkLst>
            <pc:docMk/>
            <pc:sldMk cId="1590114868" sldId="2134806881"/>
            <ac:spMk id="159" creationId="{6410540D-9DEE-4C5C-8533-24EA0E0E62D0}"/>
          </ac:spMkLst>
        </pc:spChg>
        <pc:spChg chg="mod">
          <ac:chgData name="Brian Peterson" userId="31d18e3df39d937e" providerId="LiveId" clId="{EF1026DF-E885-4EB0-92EA-FA29888194BC}" dt="2023-06-15T14:37:03.476" v="16048" actId="1038"/>
          <ac:spMkLst>
            <pc:docMk/>
            <pc:sldMk cId="1590114868" sldId="2134806881"/>
            <ac:spMk id="160" creationId="{025A597E-BBD2-4CE9-8DE8-23F5E39425AA}"/>
          </ac:spMkLst>
        </pc:spChg>
        <pc:spChg chg="mod">
          <ac:chgData name="Brian Peterson" userId="31d18e3df39d937e" providerId="LiveId" clId="{EF1026DF-E885-4EB0-92EA-FA29888194BC}" dt="2023-06-15T14:37:03.476" v="16048" actId="1038"/>
          <ac:spMkLst>
            <pc:docMk/>
            <pc:sldMk cId="1590114868" sldId="2134806881"/>
            <ac:spMk id="161" creationId="{C4A71C6F-E1A0-41FA-BD9E-ADD9B0952E3E}"/>
          </ac:spMkLst>
        </pc:spChg>
        <pc:spChg chg="mod">
          <ac:chgData name="Brian Peterson" userId="31d18e3df39d937e" providerId="LiveId" clId="{EF1026DF-E885-4EB0-92EA-FA29888194BC}" dt="2023-06-15T14:37:03.476" v="16048" actId="1038"/>
          <ac:spMkLst>
            <pc:docMk/>
            <pc:sldMk cId="1590114868" sldId="2134806881"/>
            <ac:spMk id="167" creationId="{925116EF-A976-45B5-A837-1BA0AE80DB2D}"/>
          </ac:spMkLst>
        </pc:spChg>
        <pc:spChg chg="mod">
          <ac:chgData name="Brian Peterson" userId="31d18e3df39d937e" providerId="LiveId" clId="{EF1026DF-E885-4EB0-92EA-FA29888194BC}" dt="2023-06-15T14:37:03.476" v="16048" actId="1038"/>
          <ac:spMkLst>
            <pc:docMk/>
            <pc:sldMk cId="1590114868" sldId="2134806881"/>
            <ac:spMk id="168" creationId="{06F8A540-1686-43F9-B3CC-2A45FE106827}"/>
          </ac:spMkLst>
        </pc:spChg>
        <pc:spChg chg="mod">
          <ac:chgData name="Brian Peterson" userId="31d18e3df39d937e" providerId="LiveId" clId="{EF1026DF-E885-4EB0-92EA-FA29888194BC}" dt="2023-06-15T14:37:03.476" v="16048" actId="1038"/>
          <ac:spMkLst>
            <pc:docMk/>
            <pc:sldMk cId="1590114868" sldId="2134806881"/>
            <ac:spMk id="169" creationId="{246413FC-4765-417D-9D1D-1599CD34D25F}"/>
          </ac:spMkLst>
        </pc:spChg>
        <pc:spChg chg="mod">
          <ac:chgData name="Brian Peterson" userId="31d18e3df39d937e" providerId="LiveId" clId="{EF1026DF-E885-4EB0-92EA-FA29888194BC}" dt="2023-06-15T14:37:03.476" v="16048" actId="1038"/>
          <ac:spMkLst>
            <pc:docMk/>
            <pc:sldMk cId="1590114868" sldId="2134806881"/>
            <ac:spMk id="170" creationId="{8B71CE70-62F1-4190-84E9-E01208EC6165}"/>
          </ac:spMkLst>
        </pc:spChg>
        <pc:spChg chg="mod">
          <ac:chgData name="Brian Peterson" userId="31d18e3df39d937e" providerId="LiveId" clId="{EF1026DF-E885-4EB0-92EA-FA29888194BC}" dt="2023-06-15T14:37:03.476" v="16048" actId="1038"/>
          <ac:spMkLst>
            <pc:docMk/>
            <pc:sldMk cId="1590114868" sldId="2134806881"/>
            <ac:spMk id="171" creationId="{838FA211-BD29-4605-B5B7-356B45ACD16D}"/>
          </ac:spMkLst>
        </pc:spChg>
        <pc:spChg chg="mod">
          <ac:chgData name="Brian Peterson" userId="31d18e3df39d937e" providerId="LiveId" clId="{EF1026DF-E885-4EB0-92EA-FA29888194BC}" dt="2023-06-15T14:37:03.476" v="16048" actId="1038"/>
          <ac:spMkLst>
            <pc:docMk/>
            <pc:sldMk cId="1590114868" sldId="2134806881"/>
            <ac:spMk id="172" creationId="{6105A4EB-50B4-4CC6-8BE4-B4F209190412}"/>
          </ac:spMkLst>
        </pc:spChg>
        <pc:spChg chg="mod">
          <ac:chgData name="Brian Peterson" userId="31d18e3df39d937e" providerId="LiveId" clId="{EF1026DF-E885-4EB0-92EA-FA29888194BC}" dt="2023-06-15T14:37:03.476" v="16048" actId="1038"/>
          <ac:spMkLst>
            <pc:docMk/>
            <pc:sldMk cId="1590114868" sldId="2134806881"/>
            <ac:spMk id="173" creationId="{50B96F12-85F5-4A26-BB4E-0B42944F8296}"/>
          </ac:spMkLst>
        </pc:spChg>
        <pc:spChg chg="mod">
          <ac:chgData name="Brian Peterson" userId="31d18e3df39d937e" providerId="LiveId" clId="{EF1026DF-E885-4EB0-92EA-FA29888194BC}" dt="2023-06-15T14:37:03.476" v="16048" actId="1038"/>
          <ac:spMkLst>
            <pc:docMk/>
            <pc:sldMk cId="1590114868" sldId="2134806881"/>
            <ac:spMk id="174" creationId="{04BC254C-1D57-4518-8494-EB9C7C27D85C}"/>
          </ac:spMkLst>
        </pc:spChg>
        <pc:spChg chg="mod">
          <ac:chgData name="Brian Peterson" userId="31d18e3df39d937e" providerId="LiveId" clId="{EF1026DF-E885-4EB0-92EA-FA29888194BC}" dt="2023-06-15T14:37:03.476" v="16048" actId="1038"/>
          <ac:spMkLst>
            <pc:docMk/>
            <pc:sldMk cId="1590114868" sldId="2134806881"/>
            <ac:spMk id="175" creationId="{B9E7F7EF-A87E-45C4-AB0D-0BE4A659862E}"/>
          </ac:spMkLst>
        </pc:spChg>
        <pc:spChg chg="mod">
          <ac:chgData name="Brian Peterson" userId="31d18e3df39d937e" providerId="LiveId" clId="{EF1026DF-E885-4EB0-92EA-FA29888194BC}" dt="2023-06-15T14:37:03.476" v="16048" actId="1038"/>
          <ac:spMkLst>
            <pc:docMk/>
            <pc:sldMk cId="1590114868" sldId="2134806881"/>
            <ac:spMk id="176" creationId="{E3CC2B2D-080F-4C0F-912F-C5DAD8C1BFC2}"/>
          </ac:spMkLst>
        </pc:spChg>
        <pc:spChg chg="mod">
          <ac:chgData name="Brian Peterson" userId="31d18e3df39d937e" providerId="LiveId" clId="{EF1026DF-E885-4EB0-92EA-FA29888194BC}" dt="2023-06-15T14:37:03.476" v="16048" actId="1038"/>
          <ac:spMkLst>
            <pc:docMk/>
            <pc:sldMk cId="1590114868" sldId="2134806881"/>
            <ac:spMk id="178" creationId="{7AF7CA6E-48F5-4784-94A3-CDD4120DEA5B}"/>
          </ac:spMkLst>
        </pc:spChg>
        <pc:spChg chg="mod">
          <ac:chgData name="Brian Peterson" userId="31d18e3df39d937e" providerId="LiveId" clId="{EF1026DF-E885-4EB0-92EA-FA29888194BC}" dt="2023-06-15T14:37:03.476" v="16048" actId="1038"/>
          <ac:spMkLst>
            <pc:docMk/>
            <pc:sldMk cId="1590114868" sldId="2134806881"/>
            <ac:spMk id="179" creationId="{82811996-08C5-40EC-9113-EE5B27787B86}"/>
          </ac:spMkLst>
        </pc:spChg>
        <pc:cxnChg chg="mod">
          <ac:chgData name="Brian Peterson" userId="31d18e3df39d937e" providerId="LiveId" clId="{EF1026DF-E885-4EB0-92EA-FA29888194BC}" dt="2023-06-15T14:37:22.673" v="16062" actId="1038"/>
          <ac:cxnSpMkLst>
            <pc:docMk/>
            <pc:sldMk cId="1590114868" sldId="2134806881"/>
            <ac:cxnSpMk id="9" creationId="{27E32708-C205-4A7B-8D95-FD08045AD7B5}"/>
          </ac:cxnSpMkLst>
        </pc:cxnChg>
        <pc:cxnChg chg="mod">
          <ac:chgData name="Brian Peterson" userId="31d18e3df39d937e" providerId="LiveId" clId="{EF1026DF-E885-4EB0-92EA-FA29888194BC}" dt="2023-06-15T14:37:03.476" v="16048" actId="1038"/>
          <ac:cxnSpMkLst>
            <pc:docMk/>
            <pc:sldMk cId="1590114868" sldId="2134806881"/>
            <ac:cxnSpMk id="12" creationId="{D0B61C09-DD0A-4963-99B6-3719E0D751D2}"/>
          </ac:cxnSpMkLst>
        </pc:cxnChg>
        <pc:cxnChg chg="add mod">
          <ac:chgData name="Brian Peterson" userId="31d18e3df39d937e" providerId="LiveId" clId="{EF1026DF-E885-4EB0-92EA-FA29888194BC}" dt="2023-06-15T14:38:08.374" v="16153" actId="1037"/>
          <ac:cxnSpMkLst>
            <pc:docMk/>
            <pc:sldMk cId="1590114868" sldId="2134806881"/>
            <ac:cxnSpMk id="13" creationId="{630F25EE-EC74-BF32-425F-4020C33F59AD}"/>
          </ac:cxnSpMkLst>
        </pc:cxnChg>
        <pc:cxnChg chg="mod">
          <ac:chgData name="Brian Peterson" userId="31d18e3df39d937e" providerId="LiveId" clId="{EF1026DF-E885-4EB0-92EA-FA29888194BC}" dt="2023-06-15T14:38:16.359" v="16154" actId="14100"/>
          <ac:cxnSpMkLst>
            <pc:docMk/>
            <pc:sldMk cId="1590114868" sldId="2134806881"/>
            <ac:cxnSpMk id="14" creationId="{E1F471D7-6328-4668-B580-C2FA7672B44A}"/>
          </ac:cxnSpMkLst>
        </pc:cxnChg>
        <pc:cxnChg chg="mod">
          <ac:chgData name="Brian Peterson" userId="31d18e3df39d937e" providerId="LiveId" clId="{EF1026DF-E885-4EB0-92EA-FA29888194BC}" dt="2023-06-15T14:37:03.476" v="16048" actId="1038"/>
          <ac:cxnSpMkLst>
            <pc:docMk/>
            <pc:sldMk cId="1590114868" sldId="2134806881"/>
            <ac:cxnSpMk id="18" creationId="{4197008D-C78F-45CF-B469-E95F063425E4}"/>
          </ac:cxnSpMkLst>
        </pc:cxnChg>
        <pc:cxnChg chg="mod">
          <ac:chgData name="Brian Peterson" userId="31d18e3df39d937e" providerId="LiveId" clId="{EF1026DF-E885-4EB0-92EA-FA29888194BC}" dt="2023-06-15T14:37:03.476" v="16048" actId="1038"/>
          <ac:cxnSpMkLst>
            <pc:docMk/>
            <pc:sldMk cId="1590114868" sldId="2134806881"/>
            <ac:cxnSpMk id="19" creationId="{B350ADCB-4ADC-4F73-80DB-01C316F8439C}"/>
          </ac:cxnSpMkLst>
        </pc:cxnChg>
        <pc:cxnChg chg="mod">
          <ac:chgData name="Brian Peterson" userId="31d18e3df39d937e" providerId="LiveId" clId="{EF1026DF-E885-4EB0-92EA-FA29888194BC}" dt="2023-06-15T14:37:03.476" v="16048" actId="1038"/>
          <ac:cxnSpMkLst>
            <pc:docMk/>
            <pc:sldMk cId="1590114868" sldId="2134806881"/>
            <ac:cxnSpMk id="20" creationId="{39F5AFAA-C04B-4306-9B9A-9DB2C141115F}"/>
          </ac:cxnSpMkLst>
        </pc:cxnChg>
        <pc:cxnChg chg="mod">
          <ac:chgData name="Brian Peterson" userId="31d18e3df39d937e" providerId="LiveId" clId="{EF1026DF-E885-4EB0-92EA-FA29888194BC}" dt="2023-06-15T14:37:03.476" v="16048" actId="1038"/>
          <ac:cxnSpMkLst>
            <pc:docMk/>
            <pc:sldMk cId="1590114868" sldId="2134806881"/>
            <ac:cxnSpMk id="21" creationId="{D9ACC0BA-0774-43B8-8F4E-96ADB1256668}"/>
          </ac:cxnSpMkLst>
        </pc:cxnChg>
        <pc:cxnChg chg="mod">
          <ac:chgData name="Brian Peterson" userId="31d18e3df39d937e" providerId="LiveId" clId="{EF1026DF-E885-4EB0-92EA-FA29888194BC}" dt="2023-06-15T14:37:03.476" v="16048" actId="1038"/>
          <ac:cxnSpMkLst>
            <pc:docMk/>
            <pc:sldMk cId="1590114868" sldId="2134806881"/>
            <ac:cxnSpMk id="22" creationId="{6AF444A7-F323-48D2-846A-2D881D41AC29}"/>
          </ac:cxnSpMkLst>
        </pc:cxnChg>
        <pc:cxnChg chg="add del mod">
          <ac:chgData name="Brian Peterson" userId="31d18e3df39d937e" providerId="LiveId" clId="{EF1026DF-E885-4EB0-92EA-FA29888194BC}" dt="2023-06-15T14:38:51.326" v="16237" actId="478"/>
          <ac:cxnSpMkLst>
            <pc:docMk/>
            <pc:sldMk cId="1590114868" sldId="2134806881"/>
            <ac:cxnSpMk id="23" creationId="{14490052-F3CD-A0AC-6E35-99E9DF1C6A56}"/>
          </ac:cxnSpMkLst>
        </pc:cxnChg>
        <pc:cxnChg chg="add del mod">
          <ac:chgData name="Brian Peterson" userId="31d18e3df39d937e" providerId="LiveId" clId="{EF1026DF-E885-4EB0-92EA-FA29888194BC}" dt="2023-06-15T14:38:24.649" v="16155" actId="478"/>
          <ac:cxnSpMkLst>
            <pc:docMk/>
            <pc:sldMk cId="1590114868" sldId="2134806881"/>
            <ac:cxnSpMk id="24" creationId="{D5ADB167-8438-5CA4-9D53-E31D01FDA157}"/>
          </ac:cxnSpMkLst>
        </pc:cxnChg>
        <pc:cxnChg chg="add mod">
          <ac:chgData name="Brian Peterson" userId="31d18e3df39d937e" providerId="LiveId" clId="{EF1026DF-E885-4EB0-92EA-FA29888194BC}" dt="2023-06-15T14:38:08.374" v="16153" actId="1037"/>
          <ac:cxnSpMkLst>
            <pc:docMk/>
            <pc:sldMk cId="1590114868" sldId="2134806881"/>
            <ac:cxnSpMk id="26" creationId="{6F8A563E-4207-78B0-B5EA-6951F2DC7D85}"/>
          </ac:cxnSpMkLst>
        </pc:cxnChg>
        <pc:cxnChg chg="mod">
          <ac:chgData name="Brian Peterson" userId="31d18e3df39d937e" providerId="LiveId" clId="{EF1026DF-E885-4EB0-92EA-FA29888194BC}" dt="2023-06-15T14:37:03.476" v="16048" actId="1038"/>
          <ac:cxnSpMkLst>
            <pc:docMk/>
            <pc:sldMk cId="1590114868" sldId="2134806881"/>
            <ac:cxnSpMk id="28" creationId="{439FB5EA-1387-4EB8-B92D-36C44F3B7114}"/>
          </ac:cxnSpMkLst>
        </pc:cxnChg>
        <pc:cxnChg chg="add mod">
          <ac:chgData name="Brian Peterson" userId="31d18e3df39d937e" providerId="LiveId" clId="{EF1026DF-E885-4EB0-92EA-FA29888194BC}" dt="2023-06-15T14:38:59.670" v="16238" actId="1035"/>
          <ac:cxnSpMkLst>
            <pc:docMk/>
            <pc:sldMk cId="1590114868" sldId="2134806881"/>
            <ac:cxnSpMk id="30" creationId="{A1875CEF-E5C3-C4D9-A79B-8DD103C871E5}"/>
          </ac:cxnSpMkLst>
        </pc:cxnChg>
        <pc:cxnChg chg="add del mod">
          <ac:chgData name="Brian Peterson" userId="31d18e3df39d937e" providerId="LiveId" clId="{EF1026DF-E885-4EB0-92EA-FA29888194BC}" dt="2023-06-15T14:40:39.261" v="16364" actId="478"/>
          <ac:cxnSpMkLst>
            <pc:docMk/>
            <pc:sldMk cId="1590114868" sldId="2134806881"/>
            <ac:cxnSpMk id="33" creationId="{A6A64176-1C82-82A4-AB63-05EA1333C0AF}"/>
          </ac:cxnSpMkLst>
        </pc:cxnChg>
        <pc:cxnChg chg="add del mod">
          <ac:chgData name="Brian Peterson" userId="31d18e3df39d937e" providerId="LiveId" clId="{EF1026DF-E885-4EB0-92EA-FA29888194BC}" dt="2023-06-15T14:40:43.879" v="16365" actId="478"/>
          <ac:cxnSpMkLst>
            <pc:docMk/>
            <pc:sldMk cId="1590114868" sldId="2134806881"/>
            <ac:cxnSpMk id="34" creationId="{AC552B74-88A1-193F-AC68-EBBE111D03F2}"/>
          </ac:cxnSpMkLst>
        </pc:cxnChg>
        <pc:cxnChg chg="mod">
          <ac:chgData name="Brian Peterson" userId="31d18e3df39d937e" providerId="LiveId" clId="{EF1026DF-E885-4EB0-92EA-FA29888194BC}" dt="2023-06-15T14:37:03.476" v="16048" actId="1038"/>
          <ac:cxnSpMkLst>
            <pc:docMk/>
            <pc:sldMk cId="1590114868" sldId="2134806881"/>
            <ac:cxnSpMk id="57" creationId="{54B2E2F6-566F-444A-8623-469D590C2003}"/>
          </ac:cxnSpMkLst>
        </pc:cxnChg>
        <pc:cxnChg chg="mod">
          <ac:chgData name="Brian Peterson" userId="31d18e3df39d937e" providerId="LiveId" clId="{EF1026DF-E885-4EB0-92EA-FA29888194BC}" dt="2023-06-15T14:37:03.476" v="16048" actId="1038"/>
          <ac:cxnSpMkLst>
            <pc:docMk/>
            <pc:sldMk cId="1590114868" sldId="2134806881"/>
            <ac:cxnSpMk id="58" creationId="{6FE8D08A-E9BD-4ED6-8A8B-F301E482DF35}"/>
          </ac:cxnSpMkLst>
        </pc:cxnChg>
        <pc:cxnChg chg="mod">
          <ac:chgData name="Brian Peterson" userId="31d18e3df39d937e" providerId="LiveId" clId="{EF1026DF-E885-4EB0-92EA-FA29888194BC}" dt="2023-06-15T14:37:03.476" v="16048" actId="1038"/>
          <ac:cxnSpMkLst>
            <pc:docMk/>
            <pc:sldMk cId="1590114868" sldId="2134806881"/>
            <ac:cxnSpMk id="59" creationId="{BAE065A1-0655-4678-87FF-DBE155DD6035}"/>
          </ac:cxnSpMkLst>
        </pc:cxnChg>
        <pc:cxnChg chg="mod">
          <ac:chgData name="Brian Peterson" userId="31d18e3df39d937e" providerId="LiveId" clId="{EF1026DF-E885-4EB0-92EA-FA29888194BC}" dt="2023-06-15T14:37:03.476" v="16048" actId="1038"/>
          <ac:cxnSpMkLst>
            <pc:docMk/>
            <pc:sldMk cId="1590114868" sldId="2134806881"/>
            <ac:cxnSpMk id="63" creationId="{ADE1C5C8-6EB2-48EB-A1B3-12B44FB058F5}"/>
          </ac:cxnSpMkLst>
        </pc:cxnChg>
        <pc:cxnChg chg="mod">
          <ac:chgData name="Brian Peterson" userId="31d18e3df39d937e" providerId="LiveId" clId="{EF1026DF-E885-4EB0-92EA-FA29888194BC}" dt="2023-06-15T14:37:03.476" v="16048" actId="1038"/>
          <ac:cxnSpMkLst>
            <pc:docMk/>
            <pc:sldMk cId="1590114868" sldId="2134806881"/>
            <ac:cxnSpMk id="64" creationId="{4B1D23E8-1A54-4B9F-B814-5DD03DC46222}"/>
          </ac:cxnSpMkLst>
        </pc:cxnChg>
        <pc:cxnChg chg="mod">
          <ac:chgData name="Brian Peterson" userId="31d18e3df39d937e" providerId="LiveId" clId="{EF1026DF-E885-4EB0-92EA-FA29888194BC}" dt="2023-06-15T14:37:03.476" v="16048" actId="1038"/>
          <ac:cxnSpMkLst>
            <pc:docMk/>
            <pc:sldMk cId="1590114868" sldId="2134806881"/>
            <ac:cxnSpMk id="65" creationId="{9219A6AB-C68B-4724-91ED-10DA592E7066}"/>
          </ac:cxnSpMkLst>
        </pc:cxnChg>
        <pc:cxnChg chg="mod">
          <ac:chgData name="Brian Peterson" userId="31d18e3df39d937e" providerId="LiveId" clId="{EF1026DF-E885-4EB0-92EA-FA29888194BC}" dt="2023-06-15T14:37:03.476" v="16048" actId="1038"/>
          <ac:cxnSpMkLst>
            <pc:docMk/>
            <pc:sldMk cId="1590114868" sldId="2134806881"/>
            <ac:cxnSpMk id="69" creationId="{7B8055BA-24AB-41CD-A8A1-2CFC425A02B6}"/>
          </ac:cxnSpMkLst>
        </pc:cxnChg>
        <pc:cxnChg chg="mod">
          <ac:chgData name="Brian Peterson" userId="31d18e3df39d937e" providerId="LiveId" clId="{EF1026DF-E885-4EB0-92EA-FA29888194BC}" dt="2023-06-15T14:37:03.476" v="16048" actId="1038"/>
          <ac:cxnSpMkLst>
            <pc:docMk/>
            <pc:sldMk cId="1590114868" sldId="2134806881"/>
            <ac:cxnSpMk id="70" creationId="{9D450378-062A-437B-A0C0-665F008B7CB6}"/>
          </ac:cxnSpMkLst>
        </pc:cxnChg>
        <pc:cxnChg chg="mod">
          <ac:chgData name="Brian Peterson" userId="31d18e3df39d937e" providerId="LiveId" clId="{EF1026DF-E885-4EB0-92EA-FA29888194BC}" dt="2023-06-15T14:37:03.476" v="16048" actId="1038"/>
          <ac:cxnSpMkLst>
            <pc:docMk/>
            <pc:sldMk cId="1590114868" sldId="2134806881"/>
            <ac:cxnSpMk id="71" creationId="{62A2D2C9-9BC0-47BA-8CA7-9E9D4F0C60DD}"/>
          </ac:cxnSpMkLst>
        </pc:cxnChg>
        <pc:cxnChg chg="mod">
          <ac:chgData name="Brian Peterson" userId="31d18e3df39d937e" providerId="LiveId" clId="{EF1026DF-E885-4EB0-92EA-FA29888194BC}" dt="2023-06-15T14:37:03.476" v="16048" actId="1038"/>
          <ac:cxnSpMkLst>
            <pc:docMk/>
            <pc:sldMk cId="1590114868" sldId="2134806881"/>
            <ac:cxnSpMk id="72" creationId="{72824D6F-806F-41F4-829D-96A9DE13750B}"/>
          </ac:cxnSpMkLst>
        </pc:cxnChg>
        <pc:cxnChg chg="mod">
          <ac:chgData name="Brian Peterson" userId="31d18e3df39d937e" providerId="LiveId" clId="{EF1026DF-E885-4EB0-92EA-FA29888194BC}" dt="2023-06-15T14:37:03.476" v="16048" actId="1038"/>
          <ac:cxnSpMkLst>
            <pc:docMk/>
            <pc:sldMk cId="1590114868" sldId="2134806881"/>
            <ac:cxnSpMk id="73" creationId="{4DA09084-FAE1-4668-A09B-07AA5BA94732}"/>
          </ac:cxnSpMkLst>
        </pc:cxnChg>
        <pc:cxnChg chg="mod">
          <ac:chgData name="Brian Peterson" userId="31d18e3df39d937e" providerId="LiveId" clId="{EF1026DF-E885-4EB0-92EA-FA29888194BC}" dt="2023-06-15T14:37:03.476" v="16048" actId="1038"/>
          <ac:cxnSpMkLst>
            <pc:docMk/>
            <pc:sldMk cId="1590114868" sldId="2134806881"/>
            <ac:cxnSpMk id="75" creationId="{5651D7C4-0C4F-4EB3-B67C-251908A784F0}"/>
          </ac:cxnSpMkLst>
        </pc:cxnChg>
        <pc:cxnChg chg="mod">
          <ac:chgData name="Brian Peterson" userId="31d18e3df39d937e" providerId="LiveId" clId="{EF1026DF-E885-4EB0-92EA-FA29888194BC}" dt="2023-06-15T14:37:03.476" v="16048" actId="1038"/>
          <ac:cxnSpMkLst>
            <pc:docMk/>
            <pc:sldMk cId="1590114868" sldId="2134806881"/>
            <ac:cxnSpMk id="105" creationId="{82ED5160-AF27-43B2-A86B-3AEC81F6F889}"/>
          </ac:cxnSpMkLst>
        </pc:cxnChg>
        <pc:cxnChg chg="mod">
          <ac:chgData name="Brian Peterson" userId="31d18e3df39d937e" providerId="LiveId" clId="{EF1026DF-E885-4EB0-92EA-FA29888194BC}" dt="2023-06-15T14:37:03.476" v="16048" actId="1038"/>
          <ac:cxnSpMkLst>
            <pc:docMk/>
            <pc:sldMk cId="1590114868" sldId="2134806881"/>
            <ac:cxnSpMk id="108" creationId="{662E5828-253A-49B2-A182-07719B7A8F56}"/>
          </ac:cxnSpMkLst>
        </pc:cxnChg>
        <pc:cxnChg chg="mod">
          <ac:chgData name="Brian Peterson" userId="31d18e3df39d937e" providerId="LiveId" clId="{EF1026DF-E885-4EB0-92EA-FA29888194BC}" dt="2023-06-15T14:37:03.476" v="16048" actId="1038"/>
          <ac:cxnSpMkLst>
            <pc:docMk/>
            <pc:sldMk cId="1590114868" sldId="2134806881"/>
            <ac:cxnSpMk id="147" creationId="{3AFB7A1F-1E2D-4B1B-B6E6-48408583745A}"/>
          </ac:cxnSpMkLst>
        </pc:cxnChg>
        <pc:cxnChg chg="mod">
          <ac:chgData name="Brian Peterson" userId="31d18e3df39d937e" providerId="LiveId" clId="{EF1026DF-E885-4EB0-92EA-FA29888194BC}" dt="2023-06-15T14:37:03.476" v="16048" actId="1038"/>
          <ac:cxnSpMkLst>
            <pc:docMk/>
            <pc:sldMk cId="1590114868" sldId="2134806881"/>
            <ac:cxnSpMk id="149" creationId="{2B72F1B6-920F-4867-B1F5-716072A6F095}"/>
          </ac:cxnSpMkLst>
        </pc:cxnChg>
        <pc:cxnChg chg="mod">
          <ac:chgData name="Brian Peterson" userId="31d18e3df39d937e" providerId="LiveId" clId="{EF1026DF-E885-4EB0-92EA-FA29888194BC}" dt="2023-06-15T14:37:03.476" v="16048" actId="1038"/>
          <ac:cxnSpMkLst>
            <pc:docMk/>
            <pc:sldMk cId="1590114868" sldId="2134806881"/>
            <ac:cxnSpMk id="153" creationId="{A205C17F-65F3-41CE-9B6F-2B0783C21770}"/>
          </ac:cxnSpMkLst>
        </pc:cxnChg>
        <pc:cxnChg chg="mod">
          <ac:chgData name="Brian Peterson" userId="31d18e3df39d937e" providerId="LiveId" clId="{EF1026DF-E885-4EB0-92EA-FA29888194BC}" dt="2023-06-15T14:37:03.476" v="16048" actId="1038"/>
          <ac:cxnSpMkLst>
            <pc:docMk/>
            <pc:sldMk cId="1590114868" sldId="2134806881"/>
            <ac:cxnSpMk id="154" creationId="{7EE4AA9E-7D5C-4A1A-BC1D-B461F8E12703}"/>
          </ac:cxnSpMkLst>
        </pc:cxnChg>
        <pc:cxnChg chg="mod">
          <ac:chgData name="Brian Peterson" userId="31d18e3df39d937e" providerId="LiveId" clId="{EF1026DF-E885-4EB0-92EA-FA29888194BC}" dt="2023-06-15T14:37:03.476" v="16048" actId="1038"/>
          <ac:cxnSpMkLst>
            <pc:docMk/>
            <pc:sldMk cId="1590114868" sldId="2134806881"/>
            <ac:cxnSpMk id="155" creationId="{A150A341-9948-4E1F-89E2-5874584DF036}"/>
          </ac:cxnSpMkLst>
        </pc:cxnChg>
        <pc:cxnChg chg="mod">
          <ac:chgData name="Brian Peterson" userId="31d18e3df39d937e" providerId="LiveId" clId="{EF1026DF-E885-4EB0-92EA-FA29888194BC}" dt="2023-06-15T14:37:03.476" v="16048" actId="1038"/>
          <ac:cxnSpMkLst>
            <pc:docMk/>
            <pc:sldMk cId="1590114868" sldId="2134806881"/>
            <ac:cxnSpMk id="156" creationId="{9BAA313F-9F88-499F-995E-116518E6ABE8}"/>
          </ac:cxnSpMkLst>
        </pc:cxnChg>
        <pc:cxnChg chg="mod">
          <ac:chgData name="Brian Peterson" userId="31d18e3df39d937e" providerId="LiveId" clId="{EF1026DF-E885-4EB0-92EA-FA29888194BC}" dt="2023-06-15T14:37:03.476" v="16048" actId="1038"/>
          <ac:cxnSpMkLst>
            <pc:docMk/>
            <pc:sldMk cId="1590114868" sldId="2134806881"/>
            <ac:cxnSpMk id="162" creationId="{49897D88-D6C9-4379-ACB8-7BEB3029DBA3}"/>
          </ac:cxnSpMkLst>
        </pc:cxnChg>
        <pc:cxnChg chg="mod">
          <ac:chgData name="Brian Peterson" userId="31d18e3df39d937e" providerId="LiveId" clId="{EF1026DF-E885-4EB0-92EA-FA29888194BC}" dt="2023-06-15T14:37:03.476" v="16048" actId="1038"/>
          <ac:cxnSpMkLst>
            <pc:docMk/>
            <pc:sldMk cId="1590114868" sldId="2134806881"/>
            <ac:cxnSpMk id="163" creationId="{7870146F-66A6-4D1E-8ABA-CD66A5BD384D}"/>
          </ac:cxnSpMkLst>
        </pc:cxnChg>
        <pc:cxnChg chg="mod">
          <ac:chgData name="Brian Peterson" userId="31d18e3df39d937e" providerId="LiveId" clId="{EF1026DF-E885-4EB0-92EA-FA29888194BC}" dt="2023-06-15T14:37:03.476" v="16048" actId="1038"/>
          <ac:cxnSpMkLst>
            <pc:docMk/>
            <pc:sldMk cId="1590114868" sldId="2134806881"/>
            <ac:cxnSpMk id="164" creationId="{C9FCF94D-5DE8-4E16-B4F4-892B8F5C673B}"/>
          </ac:cxnSpMkLst>
        </pc:cxnChg>
        <pc:cxnChg chg="mod">
          <ac:chgData name="Brian Peterson" userId="31d18e3df39d937e" providerId="LiveId" clId="{EF1026DF-E885-4EB0-92EA-FA29888194BC}" dt="2023-06-15T14:37:03.476" v="16048" actId="1038"/>
          <ac:cxnSpMkLst>
            <pc:docMk/>
            <pc:sldMk cId="1590114868" sldId="2134806881"/>
            <ac:cxnSpMk id="165" creationId="{B907AB25-FB1E-4481-AA58-11B8F565504C}"/>
          </ac:cxnSpMkLst>
        </pc:cxnChg>
        <pc:cxnChg chg="mod">
          <ac:chgData name="Brian Peterson" userId="31d18e3df39d937e" providerId="LiveId" clId="{EF1026DF-E885-4EB0-92EA-FA29888194BC}" dt="2023-06-15T14:37:03.476" v="16048" actId="1038"/>
          <ac:cxnSpMkLst>
            <pc:docMk/>
            <pc:sldMk cId="1590114868" sldId="2134806881"/>
            <ac:cxnSpMk id="166" creationId="{917BEF98-00D1-4ABC-8A1F-3D3C80A7F71B}"/>
          </ac:cxnSpMkLst>
        </pc:cxnChg>
        <pc:cxnChg chg="mod">
          <ac:chgData name="Brian Peterson" userId="31d18e3df39d937e" providerId="LiveId" clId="{EF1026DF-E885-4EB0-92EA-FA29888194BC}" dt="2023-06-15T14:37:03.476" v="16048" actId="1038"/>
          <ac:cxnSpMkLst>
            <pc:docMk/>
            <pc:sldMk cId="1590114868" sldId="2134806881"/>
            <ac:cxnSpMk id="177" creationId="{DD7138AD-0312-47BD-AFB9-8D112CD8FCE7}"/>
          </ac:cxnSpMkLst>
        </pc:cxnChg>
        <pc:cxnChg chg="mod">
          <ac:chgData name="Brian Peterson" userId="31d18e3df39d937e" providerId="LiveId" clId="{EF1026DF-E885-4EB0-92EA-FA29888194BC}" dt="2023-06-15T14:37:03.476" v="16048" actId="1038"/>
          <ac:cxnSpMkLst>
            <pc:docMk/>
            <pc:sldMk cId="1590114868" sldId="2134806881"/>
            <ac:cxnSpMk id="180" creationId="{E157DC1F-CDBE-476D-88FC-4E4BE62A35F4}"/>
          </ac:cxnSpMkLst>
        </pc:cxnChg>
      </pc:sldChg>
      <pc:sldMasterChg chg="modTransition modSldLayout">
        <pc:chgData name="Brian Peterson" userId="31d18e3df39d937e" providerId="LiveId" clId="{EF1026DF-E885-4EB0-92EA-FA29888194BC}" dt="2023-03-30T17:00:11.943" v="3912"/>
        <pc:sldMasterMkLst>
          <pc:docMk/>
          <pc:sldMasterMk cId="847826871" sldId="2147483672"/>
        </pc:sldMasterMkLst>
        <pc:sldLayoutChg chg="modTransition">
          <pc:chgData name="Brian Peterson" userId="31d18e3df39d937e" providerId="LiveId" clId="{EF1026DF-E885-4EB0-92EA-FA29888194BC}" dt="2023-03-30T17:00:11.943" v="3912"/>
          <pc:sldLayoutMkLst>
            <pc:docMk/>
            <pc:sldMasterMk cId="4095311269" sldId="2147483692"/>
            <pc:sldLayoutMk cId="3152109438" sldId="2147483673"/>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4137875602" sldId="2147483674"/>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378105892" sldId="2147483675"/>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432103600" sldId="2147483676"/>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71764519" sldId="2147483677"/>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399240700" sldId="2147483678"/>
          </pc:sldLayoutMkLst>
        </pc:sldLayoutChg>
        <pc:sldLayoutChg chg="modTransition">
          <pc:chgData name="Brian Peterson" userId="31d18e3df39d937e" providerId="LiveId" clId="{EF1026DF-E885-4EB0-92EA-FA29888194BC}" dt="2023-03-30T17:00:11.943" v="3912"/>
          <pc:sldLayoutMkLst>
            <pc:docMk/>
            <pc:sldMasterMk cId="847826871" sldId="2147483672"/>
            <pc:sldLayoutMk cId="3109075846" sldId="2147483679"/>
          </pc:sldLayoutMkLst>
        </pc:sldLayoutChg>
        <pc:sldLayoutChg chg="modTransition">
          <pc:chgData name="Brian Peterson" userId="31d18e3df39d937e" providerId="LiveId" clId="{EF1026DF-E885-4EB0-92EA-FA29888194BC}" dt="2023-03-30T17:00:11.943" v="3912"/>
          <pc:sldLayoutMkLst>
            <pc:docMk/>
            <pc:sldMasterMk cId="847826871" sldId="2147483672"/>
            <pc:sldLayoutMk cId="2395842828" sldId="2147483680"/>
          </pc:sldLayoutMkLst>
        </pc:sldLayoutChg>
        <pc:sldLayoutChg chg="modTransition">
          <pc:chgData name="Brian Peterson" userId="31d18e3df39d937e" providerId="LiveId" clId="{EF1026DF-E885-4EB0-92EA-FA29888194BC}" dt="2023-03-30T17:00:11.943" v="3912"/>
          <pc:sldLayoutMkLst>
            <pc:docMk/>
            <pc:sldMasterMk cId="847826871" sldId="2147483672"/>
            <pc:sldLayoutMk cId="2954331806" sldId="2147483681"/>
          </pc:sldLayoutMkLst>
        </pc:sldLayoutChg>
        <pc:sldLayoutChg chg="modTransition">
          <pc:chgData name="Brian Peterson" userId="31d18e3df39d937e" providerId="LiveId" clId="{EF1026DF-E885-4EB0-92EA-FA29888194BC}" dt="2023-03-30T17:00:11.943" v="3912"/>
          <pc:sldLayoutMkLst>
            <pc:docMk/>
            <pc:sldMasterMk cId="847826871" sldId="2147483672"/>
            <pc:sldLayoutMk cId="694765594" sldId="2147483682"/>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608538063" sldId="2147483683"/>
          </pc:sldLayoutMkLst>
        </pc:sldLayoutChg>
        <pc:sldLayoutChg chg="modTransition">
          <pc:chgData name="Brian Peterson" userId="31d18e3df39d937e" providerId="LiveId" clId="{EF1026DF-E885-4EB0-92EA-FA29888194BC}" dt="2023-03-30T17:00:11.943" v="3912"/>
          <pc:sldLayoutMkLst>
            <pc:docMk/>
            <pc:sldMasterMk cId="847826871" sldId="2147483672"/>
            <pc:sldLayoutMk cId="2050201729" sldId="2147483684"/>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835949245" sldId="2147483685"/>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272742803" sldId="2147483686"/>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594316106" sldId="2147483687"/>
          </pc:sldLayoutMkLst>
        </pc:sldLayoutChg>
        <pc:sldLayoutChg chg="modTransition">
          <pc:chgData name="Brian Peterson" userId="31d18e3df39d937e" providerId="LiveId" clId="{EF1026DF-E885-4EB0-92EA-FA29888194BC}" dt="2023-03-30T17:00:11.943" v="3912"/>
          <pc:sldLayoutMkLst>
            <pc:docMk/>
            <pc:sldMasterMk cId="847826871" sldId="2147483672"/>
            <pc:sldLayoutMk cId="1960460187" sldId="2147483688"/>
          </pc:sldLayoutMkLst>
        </pc:sldLayoutChg>
        <pc:sldLayoutChg chg="modTransition">
          <pc:chgData name="Brian Peterson" userId="31d18e3df39d937e" providerId="LiveId" clId="{EF1026DF-E885-4EB0-92EA-FA29888194BC}" dt="2023-03-30T17:00:11.943" v="3912"/>
          <pc:sldLayoutMkLst>
            <pc:docMk/>
            <pc:sldMasterMk cId="847826871" sldId="2147483672"/>
            <pc:sldLayoutMk cId="3238512842" sldId="2147483731"/>
          </pc:sldLayoutMkLst>
        </pc:sldLayoutChg>
      </pc:sldMasterChg>
      <pc:sldMasterChg chg="modTransition delSldLayout modSldLayout">
        <pc:chgData name="Brian Peterson" userId="31d18e3df39d937e" providerId="LiveId" clId="{EF1026DF-E885-4EB0-92EA-FA29888194BC}" dt="2023-05-30T19:02:38.025" v="4601" actId="2696"/>
        <pc:sldMasterMkLst>
          <pc:docMk/>
          <pc:sldMasterMk cId="4095311269" sldId="2147483692"/>
        </pc:sldMasterMkLst>
        <pc:sldLayoutChg chg="modTransition">
          <pc:chgData name="Brian Peterson" userId="31d18e3df39d937e" providerId="LiveId" clId="{EF1026DF-E885-4EB0-92EA-FA29888194BC}" dt="2023-03-30T17:00:11.943" v="3912"/>
          <pc:sldLayoutMkLst>
            <pc:docMk/>
            <pc:sldMasterMk cId="4095311269" sldId="2147483692"/>
            <pc:sldLayoutMk cId="4024977544" sldId="2147483693"/>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009776998" sldId="2147483694"/>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566480562" sldId="2147483695"/>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662279310" sldId="2147483696"/>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535128082" sldId="2147483697"/>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2382429" sldId="2147483698"/>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459729695" sldId="2147483699"/>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349388829" sldId="2147483700"/>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457004704" sldId="2147483701"/>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925137922" sldId="2147483702"/>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445284772" sldId="2147483703"/>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986468410" sldId="2147483704"/>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627960161" sldId="2147483705"/>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889231681" sldId="2147483706"/>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603437853" sldId="2147483707"/>
          </pc:sldLayoutMkLst>
        </pc:sldLayoutChg>
        <pc:sldLayoutChg chg="del modTransition">
          <pc:chgData name="Brian Peterson" userId="31d18e3df39d937e" providerId="LiveId" clId="{EF1026DF-E885-4EB0-92EA-FA29888194BC}" dt="2023-05-30T19:02:38.025" v="4601" actId="2696"/>
          <pc:sldLayoutMkLst>
            <pc:docMk/>
            <pc:sldMasterMk cId="4095311269" sldId="2147483692"/>
            <pc:sldLayoutMk cId="3257002044" sldId="2147483708"/>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900715311" sldId="2147483709"/>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725643022" sldId="2147483710"/>
          </pc:sldLayoutMkLst>
        </pc:sldLayoutChg>
        <pc:sldLayoutChg chg="del modTransition">
          <pc:chgData name="Brian Peterson" userId="31d18e3df39d937e" providerId="LiveId" clId="{EF1026DF-E885-4EB0-92EA-FA29888194BC}" dt="2023-05-30T19:00:56.234" v="4550" actId="2696"/>
          <pc:sldLayoutMkLst>
            <pc:docMk/>
            <pc:sldMasterMk cId="4095311269" sldId="2147483692"/>
            <pc:sldLayoutMk cId="4036081780" sldId="2147483733"/>
          </pc:sldLayoutMkLst>
        </pc:sldLayoutChg>
      </pc:sldMasterChg>
      <pc:sldMasterChg chg="modTransition modSldLayout">
        <pc:chgData name="Brian Peterson" userId="31d18e3df39d937e" providerId="LiveId" clId="{EF1026DF-E885-4EB0-92EA-FA29888194BC}" dt="2023-03-30T17:00:11.943" v="3912"/>
        <pc:sldMasterMkLst>
          <pc:docMk/>
          <pc:sldMasterMk cId="3747928362" sldId="2147483712"/>
        </pc:sldMasterMkLst>
        <pc:sldLayoutChg chg="modTransition">
          <pc:chgData name="Brian Peterson" userId="31d18e3df39d937e" providerId="LiveId" clId="{EF1026DF-E885-4EB0-92EA-FA29888194BC}" dt="2023-03-30T17:00:11.943" v="3912"/>
          <pc:sldLayoutMkLst>
            <pc:docMk/>
            <pc:sldMasterMk cId="4095311269" sldId="2147483692"/>
            <pc:sldLayoutMk cId="3229102642" sldId="2147483713"/>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4179532042" sldId="2147483714"/>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3194479108" sldId="2147483715"/>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801480858" sldId="2147483716"/>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1677403932" sldId="2147483717"/>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4179288944" sldId="2147483718"/>
          </pc:sldLayoutMkLst>
        </pc:sldLayoutChg>
        <pc:sldLayoutChg chg="modTransition">
          <pc:chgData name="Brian Peterson" userId="31d18e3df39d937e" providerId="LiveId" clId="{EF1026DF-E885-4EB0-92EA-FA29888194BC}" dt="2023-03-30T17:00:11.943" v="3912"/>
          <pc:sldLayoutMkLst>
            <pc:docMk/>
            <pc:sldMasterMk cId="3747928362" sldId="2147483712"/>
            <pc:sldLayoutMk cId="2877260920" sldId="2147483719"/>
          </pc:sldLayoutMkLst>
        </pc:sldLayoutChg>
        <pc:sldLayoutChg chg="modTransition">
          <pc:chgData name="Brian Peterson" userId="31d18e3df39d937e" providerId="LiveId" clId="{EF1026DF-E885-4EB0-92EA-FA29888194BC}" dt="2023-03-30T17:00:11.943" v="3912"/>
          <pc:sldLayoutMkLst>
            <pc:docMk/>
            <pc:sldMasterMk cId="3747928362" sldId="2147483712"/>
            <pc:sldLayoutMk cId="1124017336" sldId="2147483720"/>
          </pc:sldLayoutMkLst>
        </pc:sldLayoutChg>
        <pc:sldLayoutChg chg="modTransition">
          <pc:chgData name="Brian Peterson" userId="31d18e3df39d937e" providerId="LiveId" clId="{EF1026DF-E885-4EB0-92EA-FA29888194BC}" dt="2023-03-30T17:00:11.943" v="3912"/>
          <pc:sldLayoutMkLst>
            <pc:docMk/>
            <pc:sldMasterMk cId="3747928362" sldId="2147483712"/>
            <pc:sldLayoutMk cId="3398682730" sldId="2147483721"/>
          </pc:sldLayoutMkLst>
        </pc:sldLayoutChg>
        <pc:sldLayoutChg chg="modTransition">
          <pc:chgData name="Brian Peterson" userId="31d18e3df39d937e" providerId="LiveId" clId="{EF1026DF-E885-4EB0-92EA-FA29888194BC}" dt="2023-03-30T17:00:11.943" v="3912"/>
          <pc:sldLayoutMkLst>
            <pc:docMk/>
            <pc:sldMasterMk cId="3747928362" sldId="2147483712"/>
            <pc:sldLayoutMk cId="3876084117" sldId="2147483722"/>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4015348954" sldId="2147483723"/>
          </pc:sldLayoutMkLst>
        </pc:sldLayoutChg>
        <pc:sldLayoutChg chg="modTransition">
          <pc:chgData name="Brian Peterson" userId="31d18e3df39d937e" providerId="LiveId" clId="{EF1026DF-E885-4EB0-92EA-FA29888194BC}" dt="2023-03-30T17:00:11.943" v="3912"/>
          <pc:sldLayoutMkLst>
            <pc:docMk/>
            <pc:sldMasterMk cId="3747928362" sldId="2147483712"/>
            <pc:sldLayoutMk cId="542036527" sldId="2147483724"/>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136561340" sldId="2147483725"/>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371006298" sldId="2147483726"/>
          </pc:sldLayoutMkLst>
        </pc:sldLayoutChg>
        <pc:sldLayoutChg chg="modTransition">
          <pc:chgData name="Brian Peterson" userId="31d18e3df39d937e" providerId="LiveId" clId="{EF1026DF-E885-4EB0-92EA-FA29888194BC}" dt="2023-03-30T17:00:11.943" v="3912"/>
          <pc:sldLayoutMkLst>
            <pc:docMk/>
            <pc:sldMasterMk cId="4095311269" sldId="2147483692"/>
            <pc:sldLayoutMk cId="2776311705" sldId="2147483727"/>
          </pc:sldLayoutMkLst>
        </pc:sldLayoutChg>
        <pc:sldLayoutChg chg="modTransition">
          <pc:chgData name="Brian Peterson" userId="31d18e3df39d937e" providerId="LiveId" clId="{EF1026DF-E885-4EB0-92EA-FA29888194BC}" dt="2023-03-30T17:00:11.943" v="3912"/>
          <pc:sldLayoutMkLst>
            <pc:docMk/>
            <pc:sldMasterMk cId="3747928362" sldId="2147483712"/>
            <pc:sldLayoutMk cId="2090056095" sldId="2147483729"/>
          </pc:sldLayoutMkLst>
        </pc:sldLayoutChg>
        <pc:sldLayoutChg chg="modTransition">
          <pc:chgData name="Brian Peterson" userId="31d18e3df39d937e" providerId="LiveId" clId="{EF1026DF-E885-4EB0-92EA-FA29888194BC}" dt="2023-03-30T17:00:11.943" v="3912"/>
          <pc:sldLayoutMkLst>
            <pc:docMk/>
            <pc:sldMasterMk cId="3747928362" sldId="2147483712"/>
            <pc:sldLayoutMk cId="2860478153" sldId="2147483730"/>
          </pc:sldLayoutMkLst>
        </pc:sldLayoutChg>
      </pc:sldMasterChg>
    </pc:docChg>
  </pc:docChgLst>
  <pc:docChgLst>
    <pc:chgData name="Brian Peterson" userId="31d18e3df39d937e" providerId="LiveId" clId="{E79F4AA6-CC32-4675-8E6D-437854F0A6A2}"/>
    <pc:docChg chg="undo custSel delSld modSld">
      <pc:chgData name="Brian Peterson" userId="31d18e3df39d937e" providerId="LiveId" clId="{E79F4AA6-CC32-4675-8E6D-437854F0A6A2}" dt="2024-05-26T15:50:00.648" v="177" actId="20577"/>
      <pc:docMkLst>
        <pc:docMk/>
      </pc:docMkLst>
      <pc:sldChg chg="del">
        <pc:chgData name="Brian Peterson" userId="31d18e3df39d937e" providerId="LiveId" clId="{E79F4AA6-CC32-4675-8E6D-437854F0A6A2}" dt="2024-05-26T15:46:58.911" v="91" actId="47"/>
        <pc:sldMkLst>
          <pc:docMk/>
          <pc:sldMk cId="4068042824" sldId="2134806386"/>
        </pc:sldMkLst>
      </pc:sldChg>
      <pc:sldChg chg="modSp del mod">
        <pc:chgData name="Brian Peterson" userId="31d18e3df39d937e" providerId="LiveId" clId="{E79F4AA6-CC32-4675-8E6D-437854F0A6A2}" dt="2024-05-26T15:48:07.678" v="160" actId="47"/>
        <pc:sldMkLst>
          <pc:docMk/>
          <pc:sldMk cId="2165624022" sldId="2134806387"/>
        </pc:sldMkLst>
        <pc:spChg chg="mod">
          <ac:chgData name="Brian Peterson" userId="31d18e3df39d937e" providerId="LiveId" clId="{E79F4AA6-CC32-4675-8E6D-437854F0A6A2}" dt="2024-05-26T15:47:51.252" v="159" actId="20577"/>
          <ac:spMkLst>
            <pc:docMk/>
            <pc:sldMk cId="2165624022" sldId="2134806387"/>
            <ac:spMk id="3" creationId="{2C669490-B265-49D0-BF15-B034BC3C178A}"/>
          </ac:spMkLst>
        </pc:spChg>
      </pc:sldChg>
      <pc:sldChg chg="modSp mod">
        <pc:chgData name="Brian Peterson" userId="31d18e3df39d937e" providerId="LiveId" clId="{E79F4AA6-CC32-4675-8E6D-437854F0A6A2}" dt="2024-05-26T15:46:27.725" v="89" actId="20577"/>
        <pc:sldMkLst>
          <pc:docMk/>
          <pc:sldMk cId="121258961" sldId="2134806509"/>
        </pc:sldMkLst>
        <pc:spChg chg="mod">
          <ac:chgData name="Brian Peterson" userId="31d18e3df39d937e" providerId="LiveId" clId="{E79F4AA6-CC32-4675-8E6D-437854F0A6A2}" dt="2024-05-26T15:46:27.725" v="89" actId="20577"/>
          <ac:spMkLst>
            <pc:docMk/>
            <pc:sldMk cId="121258961" sldId="2134806509"/>
            <ac:spMk id="3" creationId="{F673B754-59C3-422C-B3EC-26F37E191D72}"/>
          </ac:spMkLst>
        </pc:spChg>
      </pc:sldChg>
      <pc:sldChg chg="del">
        <pc:chgData name="Brian Peterson" userId="31d18e3df39d937e" providerId="LiveId" clId="{E79F4AA6-CC32-4675-8E6D-437854F0A6A2}" dt="2024-05-26T15:45:20.423" v="0" actId="47"/>
        <pc:sldMkLst>
          <pc:docMk/>
          <pc:sldMk cId="2647069194" sldId="2134806521"/>
        </pc:sldMkLst>
      </pc:sldChg>
      <pc:sldChg chg="del">
        <pc:chgData name="Brian Peterson" userId="31d18e3df39d937e" providerId="LiveId" clId="{E79F4AA6-CC32-4675-8E6D-437854F0A6A2}" dt="2024-05-26T15:46:30.175" v="90" actId="47"/>
        <pc:sldMkLst>
          <pc:docMk/>
          <pc:sldMk cId="512883617" sldId="2134806527"/>
        </pc:sldMkLst>
      </pc:sldChg>
      <pc:sldChg chg="modSp mod">
        <pc:chgData name="Brian Peterson" userId="31d18e3df39d937e" providerId="LiveId" clId="{E79F4AA6-CC32-4675-8E6D-437854F0A6A2}" dt="2024-05-26T15:48:19.642" v="165" actId="20577"/>
        <pc:sldMkLst>
          <pc:docMk/>
          <pc:sldMk cId="3323221785" sldId="2134806602"/>
        </pc:sldMkLst>
        <pc:spChg chg="mod">
          <ac:chgData name="Brian Peterson" userId="31d18e3df39d937e" providerId="LiveId" clId="{E79F4AA6-CC32-4675-8E6D-437854F0A6A2}" dt="2024-05-26T15:48:19.642" v="165" actId="20577"/>
          <ac:spMkLst>
            <pc:docMk/>
            <pc:sldMk cId="3323221785" sldId="2134806602"/>
            <ac:spMk id="3" creationId="{57D68CDE-89CE-4E4F-8286-60DFCB56A5E9}"/>
          </ac:spMkLst>
        </pc:spChg>
      </pc:sldChg>
      <pc:sldChg chg="modSp mod">
        <pc:chgData name="Brian Peterson" userId="31d18e3df39d937e" providerId="LiveId" clId="{E79F4AA6-CC32-4675-8E6D-437854F0A6A2}" dt="2024-05-26T15:50:00.648" v="177" actId="20577"/>
        <pc:sldMkLst>
          <pc:docMk/>
          <pc:sldMk cId="1099094721" sldId="2134806885"/>
        </pc:sldMkLst>
        <pc:spChg chg="mod">
          <ac:chgData name="Brian Peterson" userId="31d18e3df39d937e" providerId="LiveId" clId="{E79F4AA6-CC32-4675-8E6D-437854F0A6A2}" dt="2024-05-26T15:50:00.648" v="177" actId="20577"/>
          <ac:spMkLst>
            <pc:docMk/>
            <pc:sldMk cId="1099094721" sldId="2134806885"/>
            <ac:spMk id="3" creationId="{57D68CDE-89CE-4E4F-8286-60DFCB56A5E9}"/>
          </ac:spMkLst>
        </pc:spChg>
      </pc:sldChg>
    </pc:docChg>
  </pc:docChgLst>
  <pc:docChgLst>
    <pc:chgData name="Brian Peterson" userId="31d18e3df39d937e" providerId="LiveId" clId="{0F6EA7B2-9C7E-475B-A219-6FA190722957}"/>
    <pc:docChg chg="modSld">
      <pc:chgData name="Brian Peterson" userId="31d18e3df39d937e" providerId="LiveId" clId="{0F6EA7B2-9C7E-475B-A219-6FA190722957}" dt="2023-10-12T18:20:51.245" v="1" actId="20577"/>
      <pc:docMkLst>
        <pc:docMk/>
      </pc:docMkLst>
      <pc:sldChg chg="modSp mod">
        <pc:chgData name="Brian Peterson" userId="31d18e3df39d937e" providerId="LiveId" clId="{0F6EA7B2-9C7E-475B-A219-6FA190722957}" dt="2023-10-12T18:20:51.245" v="1" actId="20577"/>
        <pc:sldMkLst>
          <pc:docMk/>
          <pc:sldMk cId="3355742931" sldId="2134806592"/>
        </pc:sldMkLst>
        <pc:spChg chg="mod">
          <ac:chgData name="Brian Peterson" userId="31d18e3df39d937e" providerId="LiveId" clId="{0F6EA7B2-9C7E-475B-A219-6FA190722957}" dt="2023-10-12T18:20:51.245" v="1" actId="20577"/>
          <ac:spMkLst>
            <pc:docMk/>
            <pc:sldMk cId="3355742931" sldId="2134806592"/>
            <ac:spMk id="4" creationId="{C1D6B295-3DFE-4612-9B6B-E355CA9D0D73}"/>
          </ac:spMkLst>
        </pc:spChg>
      </pc:sldChg>
    </pc:docChg>
  </pc:docChgLst>
  <pc:docChgLst>
    <pc:chgData name="Brian Peterson" userId="31d18e3df39d937e" providerId="LiveId" clId="{A2AD66CD-45D3-46B4-A0D6-990988B4ED35}"/>
    <pc:docChg chg="undo custSel modSld">
      <pc:chgData name="Brian Peterson" userId="31d18e3df39d937e" providerId="LiveId" clId="{A2AD66CD-45D3-46B4-A0D6-990988B4ED35}" dt="2024-04-16T03:54:28.883" v="30" actId="20577"/>
      <pc:docMkLst>
        <pc:docMk/>
      </pc:docMkLst>
      <pc:sldChg chg="modSp mod">
        <pc:chgData name="Brian Peterson" userId="31d18e3df39d937e" providerId="LiveId" clId="{A2AD66CD-45D3-46B4-A0D6-990988B4ED35}" dt="2024-03-07T04:51:36.612" v="6" actId="255"/>
        <pc:sldMkLst>
          <pc:docMk/>
          <pc:sldMk cId="4068042824" sldId="2134806386"/>
        </pc:sldMkLst>
        <pc:spChg chg="mod">
          <ac:chgData name="Brian Peterson" userId="31d18e3df39d937e" providerId="LiveId" clId="{A2AD66CD-45D3-46B4-A0D6-990988B4ED35}" dt="2024-03-07T04:51:36.612" v="6" actId="255"/>
          <ac:spMkLst>
            <pc:docMk/>
            <pc:sldMk cId="4068042824" sldId="2134806386"/>
            <ac:spMk id="3" creationId="{2C669490-B265-49D0-BF15-B034BC3C178A}"/>
          </ac:spMkLst>
        </pc:spChg>
      </pc:sldChg>
      <pc:sldChg chg="modSp mod">
        <pc:chgData name="Brian Peterson" userId="31d18e3df39d937e" providerId="LiveId" clId="{A2AD66CD-45D3-46B4-A0D6-990988B4ED35}" dt="2024-03-07T05:02:20.705" v="16" actId="27636"/>
        <pc:sldMkLst>
          <pc:docMk/>
          <pc:sldMk cId="2165624022" sldId="2134806387"/>
        </pc:sldMkLst>
        <pc:spChg chg="mod">
          <ac:chgData name="Brian Peterson" userId="31d18e3df39d937e" providerId="LiveId" clId="{A2AD66CD-45D3-46B4-A0D6-990988B4ED35}" dt="2024-03-07T05:02:20.705" v="16" actId="27636"/>
          <ac:spMkLst>
            <pc:docMk/>
            <pc:sldMk cId="2165624022" sldId="2134806387"/>
            <ac:spMk id="3" creationId="{2C669490-B265-49D0-BF15-B034BC3C178A}"/>
          </ac:spMkLst>
        </pc:spChg>
      </pc:sldChg>
      <pc:sldChg chg="modSp mod">
        <pc:chgData name="Brian Peterson" userId="31d18e3df39d937e" providerId="LiveId" clId="{A2AD66CD-45D3-46B4-A0D6-990988B4ED35}" dt="2024-04-16T03:54:23.860" v="29" actId="20577"/>
        <pc:sldMkLst>
          <pc:docMk/>
          <pc:sldMk cId="98574690" sldId="2134806590"/>
        </pc:sldMkLst>
        <pc:spChg chg="mod">
          <ac:chgData name="Brian Peterson" userId="31d18e3df39d937e" providerId="LiveId" clId="{A2AD66CD-45D3-46B4-A0D6-990988B4ED35}" dt="2024-04-16T03:54:23.860" v="29" actId="20577"/>
          <ac:spMkLst>
            <pc:docMk/>
            <pc:sldMk cId="98574690" sldId="2134806590"/>
            <ac:spMk id="4" creationId="{C1D6B295-3DFE-4612-9B6B-E355CA9D0D73}"/>
          </ac:spMkLst>
        </pc:spChg>
      </pc:sldChg>
      <pc:sldChg chg="modSp mod">
        <pc:chgData name="Brian Peterson" userId="31d18e3df39d937e" providerId="LiveId" clId="{A2AD66CD-45D3-46B4-A0D6-990988B4ED35}" dt="2024-04-16T03:54:28.883" v="30" actId="20577"/>
        <pc:sldMkLst>
          <pc:docMk/>
          <pc:sldMk cId="3355742931" sldId="2134806592"/>
        </pc:sldMkLst>
        <pc:spChg chg="mod">
          <ac:chgData name="Brian Peterson" userId="31d18e3df39d937e" providerId="LiveId" clId="{A2AD66CD-45D3-46B4-A0D6-990988B4ED35}" dt="2024-04-16T03:54:28.883" v="30" actId="20577"/>
          <ac:spMkLst>
            <pc:docMk/>
            <pc:sldMk cId="3355742931" sldId="2134806592"/>
            <ac:spMk id="4" creationId="{C1D6B295-3DFE-4612-9B6B-E355CA9D0D73}"/>
          </ac:spMkLst>
        </pc:spChg>
      </pc:sldChg>
      <pc:sldChg chg="modSp mod">
        <pc:chgData name="Brian Peterson" userId="31d18e3df39d937e" providerId="LiveId" clId="{A2AD66CD-45D3-46B4-A0D6-990988B4ED35}" dt="2024-03-07T05:03:22.132" v="21" actId="948"/>
        <pc:sldMkLst>
          <pc:docMk/>
          <pc:sldMk cId="2881350034" sldId="2134806597"/>
        </pc:sldMkLst>
        <pc:spChg chg="mod">
          <ac:chgData name="Brian Peterson" userId="31d18e3df39d937e" providerId="LiveId" clId="{A2AD66CD-45D3-46B4-A0D6-990988B4ED35}" dt="2024-03-07T05:03:22.132" v="21" actId="948"/>
          <ac:spMkLst>
            <pc:docMk/>
            <pc:sldMk cId="2881350034" sldId="2134806597"/>
            <ac:spMk id="3" creationId="{2C669490-B265-49D0-BF15-B034BC3C178A}"/>
          </ac:spMkLst>
        </pc:spChg>
      </pc:sldChg>
      <pc:sldChg chg="modSp mod">
        <pc:chgData name="Brian Peterson" userId="31d18e3df39d937e" providerId="LiveId" clId="{A2AD66CD-45D3-46B4-A0D6-990988B4ED35}" dt="2024-03-07T05:05:01.854" v="28" actId="948"/>
        <pc:sldMkLst>
          <pc:docMk/>
          <pc:sldMk cId="1099094721" sldId="2134806885"/>
        </pc:sldMkLst>
        <pc:spChg chg="mod">
          <ac:chgData name="Brian Peterson" userId="31d18e3df39d937e" providerId="LiveId" clId="{A2AD66CD-45D3-46B4-A0D6-990988B4ED35}" dt="2024-03-07T05:05:01.854" v="28" actId="948"/>
          <ac:spMkLst>
            <pc:docMk/>
            <pc:sldMk cId="1099094721" sldId="2134806885"/>
            <ac:spMk id="3" creationId="{57D68CDE-89CE-4E4F-8286-60DFCB56A5E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F26C0-DE65-47D8-B327-445A7E254ED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A97282F-A240-40DB-9394-79C6F24BFB5D}">
      <dgm:prSet phldrT="[Text]"/>
      <dgm:spPr/>
      <dgm:t>
        <a:bodyPr/>
        <a:lstStyle/>
        <a:p>
          <a:r>
            <a:rPr lang="en-US" dirty="0"/>
            <a:t>ICS4ICS</a:t>
          </a:r>
        </a:p>
      </dgm:t>
    </dgm:pt>
    <dgm:pt modelId="{5415045D-ADBF-4784-8FC0-3E8B00B07F49}" type="parTrans" cxnId="{506F51D8-378D-428E-A149-667DEEC194B9}">
      <dgm:prSet/>
      <dgm:spPr/>
      <dgm:t>
        <a:bodyPr/>
        <a:lstStyle/>
        <a:p>
          <a:endParaRPr lang="en-US"/>
        </a:p>
      </dgm:t>
    </dgm:pt>
    <dgm:pt modelId="{A51FE61A-57CA-42D7-B195-42951C1ABF72}" type="sibTrans" cxnId="{506F51D8-378D-428E-A149-667DEEC194B9}">
      <dgm:prSet/>
      <dgm:spPr/>
      <dgm:t>
        <a:bodyPr/>
        <a:lstStyle/>
        <a:p>
          <a:endParaRPr lang="en-US"/>
        </a:p>
      </dgm:t>
    </dgm:pt>
    <dgm:pt modelId="{4FCCD3F8-6574-4BCD-A770-41E9D8144CA7}">
      <dgm:prSet phldrT="[Text]"/>
      <dgm:spPr/>
      <dgm:t>
        <a:bodyPr/>
        <a:lstStyle/>
        <a:p>
          <a:r>
            <a:rPr lang="en-US" dirty="0"/>
            <a:t>Incident Command</a:t>
          </a:r>
        </a:p>
      </dgm:t>
    </dgm:pt>
    <dgm:pt modelId="{512AC742-7E7D-4D18-ABE7-45E23D702F01}" type="parTrans" cxnId="{AF074319-FC85-43B5-A400-24807399D8D3}">
      <dgm:prSet/>
      <dgm:spPr/>
      <dgm:t>
        <a:bodyPr/>
        <a:lstStyle/>
        <a:p>
          <a:endParaRPr lang="en-US"/>
        </a:p>
      </dgm:t>
    </dgm:pt>
    <dgm:pt modelId="{FEB66B7F-2C6F-45CE-AC30-13E3F7BD5BF5}" type="sibTrans" cxnId="{AF074319-FC85-43B5-A400-24807399D8D3}">
      <dgm:prSet/>
      <dgm:spPr/>
      <dgm:t>
        <a:bodyPr/>
        <a:lstStyle/>
        <a:p>
          <a:endParaRPr lang="en-US"/>
        </a:p>
      </dgm:t>
    </dgm:pt>
    <dgm:pt modelId="{D86BABAB-5227-4A2A-A8B2-C7B471666F94}">
      <dgm:prSet phldrT="[Text]"/>
      <dgm:spPr/>
      <dgm:t>
        <a:bodyPr/>
        <a:lstStyle/>
        <a:p>
          <a:r>
            <a:rPr lang="en-US" dirty="0"/>
            <a:t>Industrial Control</a:t>
          </a:r>
        </a:p>
      </dgm:t>
    </dgm:pt>
    <dgm:pt modelId="{664CD58A-C8F6-44B5-A23C-8CEBB81E851C}" type="parTrans" cxnId="{29A2F755-9896-4DF5-ABE3-5D85DE1FB449}">
      <dgm:prSet/>
      <dgm:spPr/>
      <dgm:t>
        <a:bodyPr/>
        <a:lstStyle/>
        <a:p>
          <a:endParaRPr lang="en-US"/>
        </a:p>
      </dgm:t>
    </dgm:pt>
    <dgm:pt modelId="{BA755DA3-B5C7-4978-9A8F-2EBF9CBE2A29}" type="sibTrans" cxnId="{29A2F755-9896-4DF5-ABE3-5D85DE1FB449}">
      <dgm:prSet/>
      <dgm:spPr/>
      <dgm:t>
        <a:bodyPr/>
        <a:lstStyle/>
        <a:p>
          <a:endParaRPr lang="en-US"/>
        </a:p>
      </dgm:t>
    </dgm:pt>
    <dgm:pt modelId="{ABE8612E-3BA4-4A52-8CEB-1CF173313AEB}">
      <dgm:prSet phldrT="[Text]"/>
      <dgm:spPr/>
      <dgm:t>
        <a:bodyPr/>
        <a:lstStyle/>
        <a:p>
          <a:r>
            <a:rPr lang="en-US" dirty="0"/>
            <a:t>Cyber Security</a:t>
          </a:r>
        </a:p>
      </dgm:t>
    </dgm:pt>
    <dgm:pt modelId="{0425F4F4-80BA-4EBA-8949-A3E6E0B9C627}" type="parTrans" cxnId="{BE4C4FB5-E938-499B-8BCF-DBCCE8F8C9E2}">
      <dgm:prSet/>
      <dgm:spPr/>
      <dgm:t>
        <a:bodyPr/>
        <a:lstStyle/>
        <a:p>
          <a:endParaRPr lang="en-US"/>
        </a:p>
      </dgm:t>
    </dgm:pt>
    <dgm:pt modelId="{9999D432-C29B-4EA9-8757-AB40A7371317}" type="sibTrans" cxnId="{BE4C4FB5-E938-499B-8BCF-DBCCE8F8C9E2}">
      <dgm:prSet/>
      <dgm:spPr/>
      <dgm:t>
        <a:bodyPr/>
        <a:lstStyle/>
        <a:p>
          <a:endParaRPr lang="en-US"/>
        </a:p>
      </dgm:t>
    </dgm:pt>
    <dgm:pt modelId="{170FE7F1-87E0-4359-8879-18BE55C87C61}" type="pres">
      <dgm:prSet presAssocID="{3ADF26C0-DE65-47D8-B327-445A7E254EDC}" presName="Name0" presStyleCnt="0">
        <dgm:presLayoutVars>
          <dgm:chMax val="1"/>
          <dgm:chPref val="1"/>
          <dgm:dir/>
          <dgm:animOne val="branch"/>
          <dgm:animLvl val="lvl"/>
        </dgm:presLayoutVars>
      </dgm:prSet>
      <dgm:spPr/>
    </dgm:pt>
    <dgm:pt modelId="{C48065B9-8E8D-4081-9DD5-84D7DF7225F3}" type="pres">
      <dgm:prSet presAssocID="{0A97282F-A240-40DB-9394-79C6F24BFB5D}" presName="singleCycle" presStyleCnt="0"/>
      <dgm:spPr/>
    </dgm:pt>
    <dgm:pt modelId="{4144DF25-8C3A-4ED5-AE44-23C5B721A9B8}" type="pres">
      <dgm:prSet presAssocID="{0A97282F-A240-40DB-9394-79C6F24BFB5D}" presName="singleCenter" presStyleLbl="node1" presStyleIdx="0" presStyleCnt="4" custScaleX="156439" custScaleY="164504">
        <dgm:presLayoutVars>
          <dgm:chMax val="7"/>
          <dgm:chPref val="7"/>
        </dgm:presLayoutVars>
      </dgm:prSet>
      <dgm:spPr/>
    </dgm:pt>
    <dgm:pt modelId="{26668E8C-E6E1-4A34-8787-461272C4807A}" type="pres">
      <dgm:prSet presAssocID="{512AC742-7E7D-4D18-ABE7-45E23D702F01}" presName="Name56" presStyleLbl="parChTrans1D2" presStyleIdx="0" presStyleCnt="3"/>
      <dgm:spPr/>
    </dgm:pt>
    <dgm:pt modelId="{69599BEF-CAA2-43B1-86CB-DF90C6A1A547}" type="pres">
      <dgm:prSet presAssocID="{4FCCD3F8-6574-4BCD-A770-41E9D8144CA7}" presName="text0" presStyleLbl="node1" presStyleIdx="1" presStyleCnt="4">
        <dgm:presLayoutVars>
          <dgm:bulletEnabled val="1"/>
        </dgm:presLayoutVars>
      </dgm:prSet>
      <dgm:spPr/>
    </dgm:pt>
    <dgm:pt modelId="{BAE6A419-A7B0-49C3-9041-2BC5A6FC5483}" type="pres">
      <dgm:prSet presAssocID="{664CD58A-C8F6-44B5-A23C-8CEBB81E851C}" presName="Name56" presStyleLbl="parChTrans1D2" presStyleIdx="1" presStyleCnt="3"/>
      <dgm:spPr/>
    </dgm:pt>
    <dgm:pt modelId="{943D063E-04EB-4CA6-90E1-65BA14A10271}" type="pres">
      <dgm:prSet presAssocID="{D86BABAB-5227-4A2A-A8B2-C7B471666F94}" presName="text0" presStyleLbl="node1" presStyleIdx="2" presStyleCnt="4">
        <dgm:presLayoutVars>
          <dgm:bulletEnabled val="1"/>
        </dgm:presLayoutVars>
      </dgm:prSet>
      <dgm:spPr/>
    </dgm:pt>
    <dgm:pt modelId="{BDFFA506-D7A4-4120-ACE2-19E760BA5466}" type="pres">
      <dgm:prSet presAssocID="{0425F4F4-80BA-4EBA-8949-A3E6E0B9C627}" presName="Name56" presStyleLbl="parChTrans1D2" presStyleIdx="2" presStyleCnt="3"/>
      <dgm:spPr/>
    </dgm:pt>
    <dgm:pt modelId="{755F04D4-F638-48E2-AAAC-167D64577D36}" type="pres">
      <dgm:prSet presAssocID="{ABE8612E-3BA4-4A52-8CEB-1CF173313AEB}" presName="text0" presStyleLbl="node1" presStyleIdx="3" presStyleCnt="4">
        <dgm:presLayoutVars>
          <dgm:bulletEnabled val="1"/>
        </dgm:presLayoutVars>
      </dgm:prSet>
      <dgm:spPr/>
    </dgm:pt>
  </dgm:ptLst>
  <dgm:cxnLst>
    <dgm:cxn modelId="{F9402500-8640-4D3C-B02F-A89AC4881E6E}" type="presOf" srcId="{512AC742-7E7D-4D18-ABE7-45E23D702F01}" destId="{26668E8C-E6E1-4A34-8787-461272C4807A}" srcOrd="0" destOrd="0" presId="urn:microsoft.com/office/officeart/2008/layout/RadialCluster"/>
    <dgm:cxn modelId="{E165FC0B-0604-4265-B313-5BA1827F8635}" type="presOf" srcId="{D86BABAB-5227-4A2A-A8B2-C7B471666F94}" destId="{943D063E-04EB-4CA6-90E1-65BA14A10271}" srcOrd="0" destOrd="0" presId="urn:microsoft.com/office/officeart/2008/layout/RadialCluster"/>
    <dgm:cxn modelId="{AF074319-FC85-43B5-A400-24807399D8D3}" srcId="{0A97282F-A240-40DB-9394-79C6F24BFB5D}" destId="{4FCCD3F8-6574-4BCD-A770-41E9D8144CA7}" srcOrd="0" destOrd="0" parTransId="{512AC742-7E7D-4D18-ABE7-45E23D702F01}" sibTransId="{FEB66B7F-2C6F-45CE-AC30-13E3F7BD5BF5}"/>
    <dgm:cxn modelId="{66949223-60C5-41D9-BE83-701E132A84CB}" type="presOf" srcId="{3ADF26C0-DE65-47D8-B327-445A7E254EDC}" destId="{170FE7F1-87E0-4359-8879-18BE55C87C61}" srcOrd="0" destOrd="0" presId="urn:microsoft.com/office/officeart/2008/layout/RadialCluster"/>
    <dgm:cxn modelId="{29A2F755-9896-4DF5-ABE3-5D85DE1FB449}" srcId="{0A97282F-A240-40DB-9394-79C6F24BFB5D}" destId="{D86BABAB-5227-4A2A-A8B2-C7B471666F94}" srcOrd="1" destOrd="0" parTransId="{664CD58A-C8F6-44B5-A23C-8CEBB81E851C}" sibTransId="{BA755DA3-B5C7-4978-9A8F-2EBF9CBE2A29}"/>
    <dgm:cxn modelId="{74FCC282-FF8F-437B-B609-58CF2A2E83FC}" type="presOf" srcId="{4FCCD3F8-6574-4BCD-A770-41E9D8144CA7}" destId="{69599BEF-CAA2-43B1-86CB-DF90C6A1A547}" srcOrd="0" destOrd="0" presId="urn:microsoft.com/office/officeart/2008/layout/RadialCluster"/>
    <dgm:cxn modelId="{BE4C4FB5-E938-499B-8BCF-DBCCE8F8C9E2}" srcId="{0A97282F-A240-40DB-9394-79C6F24BFB5D}" destId="{ABE8612E-3BA4-4A52-8CEB-1CF173313AEB}" srcOrd="2" destOrd="0" parTransId="{0425F4F4-80BA-4EBA-8949-A3E6E0B9C627}" sibTransId="{9999D432-C29B-4EA9-8757-AB40A7371317}"/>
    <dgm:cxn modelId="{4390CDCD-8601-45FF-9B23-122D65B834CB}" type="presOf" srcId="{664CD58A-C8F6-44B5-A23C-8CEBB81E851C}" destId="{BAE6A419-A7B0-49C3-9041-2BC5A6FC5483}" srcOrd="0" destOrd="0" presId="urn:microsoft.com/office/officeart/2008/layout/RadialCluster"/>
    <dgm:cxn modelId="{506F51D8-378D-428E-A149-667DEEC194B9}" srcId="{3ADF26C0-DE65-47D8-B327-445A7E254EDC}" destId="{0A97282F-A240-40DB-9394-79C6F24BFB5D}" srcOrd="0" destOrd="0" parTransId="{5415045D-ADBF-4784-8FC0-3E8B00B07F49}" sibTransId="{A51FE61A-57CA-42D7-B195-42951C1ABF72}"/>
    <dgm:cxn modelId="{627EB0DA-F3C5-4E86-BB65-C60C5775B48D}" type="presOf" srcId="{0A97282F-A240-40DB-9394-79C6F24BFB5D}" destId="{4144DF25-8C3A-4ED5-AE44-23C5B721A9B8}" srcOrd="0" destOrd="0" presId="urn:microsoft.com/office/officeart/2008/layout/RadialCluster"/>
    <dgm:cxn modelId="{357FDDF4-9815-44C7-8144-9A2CD7CF05B4}" type="presOf" srcId="{ABE8612E-3BA4-4A52-8CEB-1CF173313AEB}" destId="{755F04D4-F638-48E2-AAAC-167D64577D36}" srcOrd="0" destOrd="0" presId="urn:microsoft.com/office/officeart/2008/layout/RadialCluster"/>
    <dgm:cxn modelId="{5D3522F9-FF3B-44DB-8AD0-693F7276B74B}" type="presOf" srcId="{0425F4F4-80BA-4EBA-8949-A3E6E0B9C627}" destId="{BDFFA506-D7A4-4120-ACE2-19E760BA5466}" srcOrd="0" destOrd="0" presId="urn:microsoft.com/office/officeart/2008/layout/RadialCluster"/>
    <dgm:cxn modelId="{A5E4303C-D623-498B-BFB8-E56F7CBECCA9}" type="presParOf" srcId="{170FE7F1-87E0-4359-8879-18BE55C87C61}" destId="{C48065B9-8E8D-4081-9DD5-84D7DF7225F3}" srcOrd="0" destOrd="0" presId="urn:microsoft.com/office/officeart/2008/layout/RadialCluster"/>
    <dgm:cxn modelId="{8A6C62BD-265D-405C-919D-FABED55AC2B6}" type="presParOf" srcId="{C48065B9-8E8D-4081-9DD5-84D7DF7225F3}" destId="{4144DF25-8C3A-4ED5-AE44-23C5B721A9B8}" srcOrd="0" destOrd="0" presId="urn:microsoft.com/office/officeart/2008/layout/RadialCluster"/>
    <dgm:cxn modelId="{092A711A-ACDF-4EBA-8472-6218B39D79FE}" type="presParOf" srcId="{C48065B9-8E8D-4081-9DD5-84D7DF7225F3}" destId="{26668E8C-E6E1-4A34-8787-461272C4807A}" srcOrd="1" destOrd="0" presId="urn:microsoft.com/office/officeart/2008/layout/RadialCluster"/>
    <dgm:cxn modelId="{DE16AA18-10E5-46E9-9ADF-B3A93585AACE}" type="presParOf" srcId="{C48065B9-8E8D-4081-9DD5-84D7DF7225F3}" destId="{69599BEF-CAA2-43B1-86CB-DF90C6A1A547}" srcOrd="2" destOrd="0" presId="urn:microsoft.com/office/officeart/2008/layout/RadialCluster"/>
    <dgm:cxn modelId="{2A50B048-13B6-4D08-A466-BDE4CEEC6BA1}" type="presParOf" srcId="{C48065B9-8E8D-4081-9DD5-84D7DF7225F3}" destId="{BAE6A419-A7B0-49C3-9041-2BC5A6FC5483}" srcOrd="3" destOrd="0" presId="urn:microsoft.com/office/officeart/2008/layout/RadialCluster"/>
    <dgm:cxn modelId="{7E767A6C-CF6F-4F70-B2F2-94B93202C12B}" type="presParOf" srcId="{C48065B9-8E8D-4081-9DD5-84D7DF7225F3}" destId="{943D063E-04EB-4CA6-90E1-65BA14A10271}" srcOrd="4" destOrd="0" presId="urn:microsoft.com/office/officeart/2008/layout/RadialCluster"/>
    <dgm:cxn modelId="{F72D0685-5B68-41A5-AF21-A3460BF85DB3}" type="presParOf" srcId="{C48065B9-8E8D-4081-9DD5-84D7DF7225F3}" destId="{BDFFA506-D7A4-4120-ACE2-19E760BA5466}" srcOrd="5" destOrd="0" presId="urn:microsoft.com/office/officeart/2008/layout/RadialCluster"/>
    <dgm:cxn modelId="{872003D9-CE6D-4E48-97A3-279F3E17F0CF}" type="presParOf" srcId="{C48065B9-8E8D-4081-9DD5-84D7DF7225F3}" destId="{755F04D4-F638-48E2-AAAC-167D64577D36}"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3358C-17AF-4A66-832B-80187050AF7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D74A619-E0E0-48BF-9D33-974143FBFDE3}">
      <dgm:prSet phldrT="[Text]"/>
      <dgm:spPr/>
      <dgm:t>
        <a:bodyPr/>
        <a:lstStyle/>
        <a:p>
          <a:r>
            <a:rPr lang="en-US" dirty="0"/>
            <a:t>Staffing Needs</a:t>
          </a:r>
        </a:p>
      </dgm:t>
    </dgm:pt>
    <dgm:pt modelId="{A83135BF-EB56-4D60-8DF6-66EECE2B8841}" type="parTrans" cxnId="{DEA225FF-162E-470A-B85F-AB473C42D5D3}">
      <dgm:prSet/>
      <dgm:spPr/>
      <dgm:t>
        <a:bodyPr/>
        <a:lstStyle/>
        <a:p>
          <a:endParaRPr lang="en-US"/>
        </a:p>
      </dgm:t>
    </dgm:pt>
    <dgm:pt modelId="{27F23961-1CC5-405A-B230-4DD6A4A0A14F}" type="sibTrans" cxnId="{DEA225FF-162E-470A-B85F-AB473C42D5D3}">
      <dgm:prSet/>
      <dgm:spPr/>
      <dgm:t>
        <a:bodyPr/>
        <a:lstStyle/>
        <a:p>
          <a:endParaRPr lang="en-US"/>
        </a:p>
      </dgm:t>
    </dgm:pt>
    <dgm:pt modelId="{1B7F98A4-4B1C-4C57-A0C4-B17C99E2853F}">
      <dgm:prSet phldrT="[Text]" custT="1"/>
      <dgm:spPr/>
      <dgm: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Determine what roles are required during a Cyber Incident including ICS4ICS roles</a:t>
          </a:r>
        </a:p>
      </dgm:t>
    </dgm:pt>
    <dgm:pt modelId="{060B9017-5B20-484B-857A-C458F4704B14}" type="parTrans" cxnId="{1973EA24-A6E5-4D50-8894-9D696C1630D3}">
      <dgm:prSet/>
      <dgm:spPr/>
      <dgm:t>
        <a:bodyPr/>
        <a:lstStyle/>
        <a:p>
          <a:endParaRPr lang="en-US"/>
        </a:p>
      </dgm:t>
    </dgm:pt>
    <dgm:pt modelId="{E9901983-E370-4D45-AD80-F5D60ECE4FE7}" type="sibTrans" cxnId="{1973EA24-A6E5-4D50-8894-9D696C1630D3}">
      <dgm:prSet/>
      <dgm:spPr/>
      <dgm:t>
        <a:bodyPr/>
        <a:lstStyle/>
        <a:p>
          <a:endParaRPr lang="en-US"/>
        </a:p>
      </dgm:t>
    </dgm:pt>
    <dgm:pt modelId="{30207747-AA8B-4A1B-8B37-D08E261F7A9A}">
      <dgm:prSet phldrT="[Text]"/>
      <dgm:spPr>
        <a:solidFill>
          <a:srgbClr val="FF0000"/>
        </a:solidFill>
      </dgm:spPr>
      <dgm:t>
        <a:bodyPr/>
        <a:lstStyle/>
        <a:p>
          <a:r>
            <a:rPr lang="en-US" dirty="0"/>
            <a:t>Assessing Staff skills</a:t>
          </a:r>
        </a:p>
      </dgm:t>
    </dgm:pt>
    <dgm:pt modelId="{BCEEFA43-B52C-4912-B520-B9F551053AAB}" type="parTrans" cxnId="{96B50C50-9891-4CFB-8179-D2839FE106BB}">
      <dgm:prSet/>
      <dgm:spPr/>
      <dgm:t>
        <a:bodyPr/>
        <a:lstStyle/>
        <a:p>
          <a:endParaRPr lang="en-US"/>
        </a:p>
      </dgm:t>
    </dgm:pt>
    <dgm:pt modelId="{2996F252-A597-4264-A63E-A02C5F30CC25}" type="sibTrans" cxnId="{96B50C50-9891-4CFB-8179-D2839FE106BB}">
      <dgm:prSet/>
      <dgm:spPr/>
      <dgm:t>
        <a:bodyPr/>
        <a:lstStyle/>
        <a:p>
          <a:endParaRPr lang="en-US"/>
        </a:p>
      </dgm:t>
    </dgm:pt>
    <dgm:pt modelId="{35EEC0CA-B7EF-4A3C-B80C-C7BA807D5056}">
      <dgm:prSet phldrT="[Text]" custT="1"/>
      <dgm:spPr/>
      <dgm:t>
        <a:bodyPr/>
        <a:lstStyle/>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Use WFD Self-Assessment Tools to evaluate skills and knowledge of current company staff</a:t>
          </a:r>
        </a:p>
      </dgm:t>
    </dgm:pt>
    <dgm:pt modelId="{5BE9AAF4-5A56-4373-A21E-E61FB5AB073E}" type="parTrans" cxnId="{356CE6E9-377E-4457-96B8-206BB7BC225E}">
      <dgm:prSet/>
      <dgm:spPr/>
      <dgm:t>
        <a:bodyPr/>
        <a:lstStyle/>
        <a:p>
          <a:endParaRPr lang="en-US"/>
        </a:p>
      </dgm:t>
    </dgm:pt>
    <dgm:pt modelId="{08C0D28F-DB60-400C-875E-E092D303B502}" type="sibTrans" cxnId="{356CE6E9-377E-4457-96B8-206BB7BC225E}">
      <dgm:prSet/>
      <dgm:spPr/>
      <dgm:t>
        <a:bodyPr/>
        <a:lstStyle/>
        <a:p>
          <a:endParaRPr lang="en-US"/>
        </a:p>
      </dgm:t>
    </dgm:pt>
    <dgm:pt modelId="{7A2518FE-ABA4-43DF-9D40-D0456D8683AA}">
      <dgm:prSet phldrT="[Text]"/>
      <dgm:spPr>
        <a:solidFill>
          <a:srgbClr val="FFC000"/>
        </a:solidFill>
      </dgm:spPr>
      <dgm:t>
        <a:bodyPr/>
        <a:lstStyle/>
        <a:p>
          <a:r>
            <a:rPr lang="en-US" dirty="0"/>
            <a:t>Staffing Alternatives</a:t>
          </a:r>
        </a:p>
      </dgm:t>
    </dgm:pt>
    <dgm:pt modelId="{79212B2A-42FB-4692-9A92-7130A2F4ACA4}" type="parTrans" cxnId="{1177A3D4-C870-48D8-85CA-712D444F885E}">
      <dgm:prSet/>
      <dgm:spPr/>
      <dgm:t>
        <a:bodyPr/>
        <a:lstStyle/>
        <a:p>
          <a:endParaRPr lang="en-US"/>
        </a:p>
      </dgm:t>
    </dgm:pt>
    <dgm:pt modelId="{BEE94547-687D-4A21-8C24-F49AA5C171CA}" type="sibTrans" cxnId="{1177A3D4-C870-48D8-85CA-712D444F885E}">
      <dgm:prSet/>
      <dgm:spPr/>
      <dgm:t>
        <a:bodyPr/>
        <a:lstStyle/>
        <a:p>
          <a:endParaRPr lang="en-US"/>
        </a:p>
      </dgm:t>
    </dgm:pt>
    <dgm:pt modelId="{64837791-F2D3-4BEE-AE12-71105EECC30F}">
      <dgm:prSet phldrT="[Text]" custT="1"/>
      <dgm:spPr/>
      <dgm:t>
        <a:bodyPr/>
        <a:lstStyle/>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Develop plan to train or mentor existing company staff to address their skill gaps</a:t>
          </a:r>
        </a:p>
      </dgm:t>
    </dgm:pt>
    <dgm:pt modelId="{F14930A3-8F22-4A83-9901-BF815B17F01B}" type="parTrans" cxnId="{68ED3766-1E7D-4E33-BC06-3AC242E60543}">
      <dgm:prSet/>
      <dgm:spPr/>
      <dgm:t>
        <a:bodyPr/>
        <a:lstStyle/>
        <a:p>
          <a:endParaRPr lang="en-US"/>
        </a:p>
      </dgm:t>
    </dgm:pt>
    <dgm:pt modelId="{3FDEEEDF-51E1-438A-B5B8-B79FE9CBC241}" type="sibTrans" cxnId="{68ED3766-1E7D-4E33-BC06-3AC242E60543}">
      <dgm:prSet/>
      <dgm:spPr/>
      <dgm:t>
        <a:bodyPr/>
        <a:lstStyle/>
        <a:p>
          <a:endParaRPr lang="en-US"/>
        </a:p>
      </dgm:t>
    </dgm:pt>
    <dgm:pt modelId="{D14EA6F0-88DB-4FEB-9942-D28A6D78A59E}">
      <dgm:prSet phldrT="[Text]"/>
      <dgm:spPr>
        <a:solidFill>
          <a:srgbClr val="00B050"/>
        </a:solidFill>
        <a:ln>
          <a:solidFill>
            <a:schemeClr val="tx1"/>
          </a:solidFill>
        </a:ln>
      </dgm:spPr>
      <dgm:t>
        <a:bodyPr/>
        <a:lstStyle/>
        <a:p>
          <a:r>
            <a:rPr lang="en-US" dirty="0"/>
            <a:t>Staffing Agreement</a:t>
          </a:r>
        </a:p>
      </dgm:t>
    </dgm:pt>
    <dgm:pt modelId="{F7C4D1AA-1084-45DC-9515-6D29F08D4C35}" type="sibTrans" cxnId="{B43341AC-3B90-42CE-99E4-12201C8EDF2D}">
      <dgm:prSet/>
      <dgm:spPr/>
      <dgm:t>
        <a:bodyPr/>
        <a:lstStyle/>
        <a:p>
          <a:endParaRPr lang="en-US"/>
        </a:p>
      </dgm:t>
    </dgm:pt>
    <dgm:pt modelId="{25A01601-1170-4B3D-85A0-0F8E3A87521E}" type="parTrans" cxnId="{B43341AC-3B90-42CE-99E4-12201C8EDF2D}">
      <dgm:prSet/>
      <dgm:spPr/>
      <dgm:t>
        <a:bodyPr/>
        <a:lstStyle/>
        <a:p>
          <a:endParaRPr lang="en-US"/>
        </a:p>
      </dgm:t>
    </dgm:pt>
    <dgm:pt modelId="{5EE981BD-551E-44B1-B93B-2DE1E550F242}">
      <dgm:prSet phldrT="[Text]" custT="1"/>
      <dgm:spPr/>
      <dgm:t>
        <a:bodyPr/>
        <a:lstStyle/>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Evaluate staffing options: Integrator/MSP, Vendors, Tech Companies, and/or mutual aid</a:t>
          </a:r>
        </a:p>
      </dgm:t>
    </dgm:pt>
    <dgm:pt modelId="{B7CE262B-3C0F-4607-939D-EC63791BD54E}" type="parTrans" cxnId="{E22175FA-0C2E-4639-942F-29327AE430F2}">
      <dgm:prSet/>
      <dgm:spPr/>
      <dgm:t>
        <a:bodyPr/>
        <a:lstStyle/>
        <a:p>
          <a:endParaRPr lang="en-US"/>
        </a:p>
      </dgm:t>
    </dgm:pt>
    <dgm:pt modelId="{915B9C22-B083-4270-95F5-A13060837182}" type="sibTrans" cxnId="{E22175FA-0C2E-4639-942F-29327AE430F2}">
      <dgm:prSet/>
      <dgm:spPr/>
      <dgm:t>
        <a:bodyPr/>
        <a:lstStyle/>
        <a:p>
          <a:endParaRPr lang="en-US"/>
        </a:p>
      </dgm:t>
    </dgm:pt>
    <dgm:pt modelId="{0DC9F0B5-65C3-48D2-8E9E-8E9A79A4A787}">
      <dgm:prSet phldrT="[Text]" custT="1"/>
      <dgm:spPr/>
      <dgm:t>
        <a:bodyPr/>
        <a:lstStyle/>
        <a:p>
          <a:r>
            <a:rPr lang="en-US" sz="2100" dirty="0">
              <a:latin typeface="Calibri" panose="020F0502020204030204" pitchFamily="34" charset="0"/>
              <a:ea typeface="Calibri" panose="020F0502020204030204" pitchFamily="34" charset="0"/>
            </a:rPr>
            <a:t>Engage staffing providers to fill required roles and obtain pricing, contract, etc.</a:t>
          </a:r>
          <a:endParaRPr lang="en-US" sz="2100" dirty="0"/>
        </a:p>
      </dgm:t>
    </dgm:pt>
    <dgm:pt modelId="{AE9A0545-C435-4211-BC39-51D05EC31785}" type="parTrans" cxnId="{77B1B009-4475-4229-B414-C806DF1B13F1}">
      <dgm:prSet/>
      <dgm:spPr/>
      <dgm:t>
        <a:bodyPr/>
        <a:lstStyle/>
        <a:p>
          <a:endParaRPr lang="en-US"/>
        </a:p>
      </dgm:t>
    </dgm:pt>
    <dgm:pt modelId="{DFD6D27B-1DF4-4002-A1E0-1B5EBCCEBFAE}" type="sibTrans" cxnId="{77B1B009-4475-4229-B414-C806DF1B13F1}">
      <dgm:prSet/>
      <dgm:spPr/>
      <dgm:t>
        <a:bodyPr/>
        <a:lstStyle/>
        <a:p>
          <a:endParaRPr lang="en-US"/>
        </a:p>
      </dgm:t>
    </dgm:pt>
    <dgm:pt modelId="{E184F29C-D72A-42EC-AC91-827B3044EF08}">
      <dgm:prSet custT="1"/>
      <dgm:spPr/>
      <dgm:t>
        <a:bodyPr/>
        <a:lstStyle/>
        <a:p>
          <a:r>
            <a:rPr lang="en-US" sz="2100" dirty="0">
              <a:latin typeface="Calibri" panose="020F0502020204030204" pitchFamily="34" charset="0"/>
              <a:ea typeface="Calibri" panose="020F0502020204030204" pitchFamily="34" charset="0"/>
            </a:rPr>
            <a:t>Use WFD Self-Assessment Tools to verify alternative staff have required skills</a:t>
          </a:r>
        </a:p>
      </dgm:t>
    </dgm:pt>
    <dgm:pt modelId="{4842B427-CF0B-4CA8-BF40-244CB6094727}" type="parTrans" cxnId="{FB86A75B-0E62-487B-A567-1C2F71ACC10A}">
      <dgm:prSet/>
      <dgm:spPr/>
      <dgm:t>
        <a:bodyPr/>
        <a:lstStyle/>
        <a:p>
          <a:endParaRPr lang="en-US"/>
        </a:p>
      </dgm:t>
    </dgm:pt>
    <dgm:pt modelId="{49068B42-599C-49C9-862A-7347A09DB542}" type="sibTrans" cxnId="{FB86A75B-0E62-487B-A567-1C2F71ACC10A}">
      <dgm:prSet/>
      <dgm:spPr/>
      <dgm:t>
        <a:bodyPr/>
        <a:lstStyle/>
        <a:p>
          <a:endParaRPr lang="en-US"/>
        </a:p>
      </dgm:t>
    </dgm:pt>
    <dgm:pt modelId="{903E5F89-C348-48AB-8154-C7F9619B582E}">
      <dgm:prSet phldrT="[Text]" custT="1"/>
      <dgm:spPr/>
      <dgm:t>
        <a:bodyPr/>
        <a:lstStyle/>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Identify skill gaps your staff have that prevents them from performing critical tasks</a:t>
          </a:r>
        </a:p>
      </dgm:t>
    </dgm:pt>
    <dgm:pt modelId="{66017CB1-5332-49A7-8DAE-07A69C4B00ED}" type="parTrans" cxnId="{959EFCDE-7FF5-4B32-9DD8-E231C51949F8}">
      <dgm:prSet/>
      <dgm:spPr/>
      <dgm:t>
        <a:bodyPr/>
        <a:lstStyle/>
        <a:p>
          <a:endParaRPr lang="en-US"/>
        </a:p>
      </dgm:t>
    </dgm:pt>
    <dgm:pt modelId="{CE07BC9C-E33A-43CE-A8B7-5786E7CB972A}" type="sibTrans" cxnId="{959EFCDE-7FF5-4B32-9DD8-E231C51949F8}">
      <dgm:prSet/>
      <dgm:spPr/>
      <dgm:t>
        <a:bodyPr/>
        <a:lstStyle/>
        <a:p>
          <a:endParaRPr lang="en-US"/>
        </a:p>
      </dgm:t>
    </dgm:pt>
    <dgm:pt modelId="{7F6DC132-413E-41FB-96DA-9B256D5E7AC4}">
      <dgm:prSet phldrT="[Text]" custT="1"/>
      <dgm:spPr/>
      <dgm: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Identify the people who are currently performing existing required roles</a:t>
          </a:r>
        </a:p>
      </dgm:t>
    </dgm:pt>
    <dgm:pt modelId="{FDF6B58A-1583-4D10-8F3F-1A66B59F6FEB}" type="parTrans" cxnId="{62964009-AE1C-483B-9A98-38A5D8F00804}">
      <dgm:prSet/>
      <dgm:spPr/>
      <dgm:t>
        <a:bodyPr/>
        <a:lstStyle/>
        <a:p>
          <a:endParaRPr lang="en-US"/>
        </a:p>
      </dgm:t>
    </dgm:pt>
    <dgm:pt modelId="{4E9BF2E5-6F6F-42FD-9976-14EAAB5165A4}" type="sibTrans" cxnId="{62964009-AE1C-483B-9A98-38A5D8F00804}">
      <dgm:prSet/>
      <dgm:spPr/>
      <dgm:t>
        <a:bodyPr/>
        <a:lstStyle/>
        <a:p>
          <a:endParaRPr lang="en-US"/>
        </a:p>
      </dgm:t>
    </dgm:pt>
    <dgm:pt modelId="{1E86F7A1-B4F5-4C80-AC52-CC6FC877A744}" type="pres">
      <dgm:prSet presAssocID="{3573358C-17AF-4A66-832B-80187050AF7D}" presName="linearFlow" presStyleCnt="0">
        <dgm:presLayoutVars>
          <dgm:dir/>
          <dgm:animLvl val="lvl"/>
          <dgm:resizeHandles val="exact"/>
        </dgm:presLayoutVars>
      </dgm:prSet>
      <dgm:spPr/>
    </dgm:pt>
    <dgm:pt modelId="{4253A524-A0A8-423D-889A-4EF5A9CC7824}" type="pres">
      <dgm:prSet presAssocID="{CD74A619-E0E0-48BF-9D33-974143FBFDE3}" presName="composite" presStyleCnt="0"/>
      <dgm:spPr/>
    </dgm:pt>
    <dgm:pt modelId="{C75773D2-2EB8-4F4E-A0AE-3A57300F410D}" type="pres">
      <dgm:prSet presAssocID="{CD74A619-E0E0-48BF-9D33-974143FBFDE3}" presName="parentText" presStyleLbl="alignNode1" presStyleIdx="0" presStyleCnt="4">
        <dgm:presLayoutVars>
          <dgm:chMax val="1"/>
          <dgm:bulletEnabled val="1"/>
        </dgm:presLayoutVars>
      </dgm:prSet>
      <dgm:spPr/>
    </dgm:pt>
    <dgm:pt modelId="{3C66E128-2516-4CCC-AEBB-C4E313D70FA9}" type="pres">
      <dgm:prSet presAssocID="{CD74A619-E0E0-48BF-9D33-974143FBFDE3}" presName="descendantText" presStyleLbl="alignAcc1" presStyleIdx="0" presStyleCnt="4" custLinFactNeighborX="-94" custLinFactNeighborY="742">
        <dgm:presLayoutVars>
          <dgm:bulletEnabled val="1"/>
        </dgm:presLayoutVars>
      </dgm:prSet>
      <dgm:spPr/>
    </dgm:pt>
    <dgm:pt modelId="{89A5E422-F0E0-418A-8450-B16330448573}" type="pres">
      <dgm:prSet presAssocID="{27F23961-1CC5-405A-B230-4DD6A4A0A14F}" presName="sp" presStyleCnt="0"/>
      <dgm:spPr/>
    </dgm:pt>
    <dgm:pt modelId="{1296515A-664B-4EAA-916A-2BF110FDC5B0}" type="pres">
      <dgm:prSet presAssocID="{30207747-AA8B-4A1B-8B37-D08E261F7A9A}" presName="composite" presStyleCnt="0"/>
      <dgm:spPr/>
    </dgm:pt>
    <dgm:pt modelId="{D4D37D00-EE37-4366-AB59-F6F708189D7F}" type="pres">
      <dgm:prSet presAssocID="{30207747-AA8B-4A1B-8B37-D08E261F7A9A}" presName="parentText" presStyleLbl="alignNode1" presStyleIdx="1" presStyleCnt="4">
        <dgm:presLayoutVars>
          <dgm:chMax val="1"/>
          <dgm:bulletEnabled val="1"/>
        </dgm:presLayoutVars>
      </dgm:prSet>
      <dgm:spPr/>
    </dgm:pt>
    <dgm:pt modelId="{FC25A3D0-F7BD-485A-8FE2-FF3C1A7CADC0}" type="pres">
      <dgm:prSet presAssocID="{30207747-AA8B-4A1B-8B37-D08E261F7A9A}" presName="descendantText" presStyleLbl="alignAcc1" presStyleIdx="1" presStyleCnt="4">
        <dgm:presLayoutVars>
          <dgm:bulletEnabled val="1"/>
        </dgm:presLayoutVars>
      </dgm:prSet>
      <dgm:spPr/>
    </dgm:pt>
    <dgm:pt modelId="{DF554F62-8E02-4AD2-ADA6-44D897619BD2}" type="pres">
      <dgm:prSet presAssocID="{2996F252-A597-4264-A63E-A02C5F30CC25}" presName="sp" presStyleCnt="0"/>
      <dgm:spPr/>
    </dgm:pt>
    <dgm:pt modelId="{2F812CDB-ED28-4AA6-AF98-2A75B95C4009}" type="pres">
      <dgm:prSet presAssocID="{7A2518FE-ABA4-43DF-9D40-D0456D8683AA}" presName="composite" presStyleCnt="0"/>
      <dgm:spPr/>
    </dgm:pt>
    <dgm:pt modelId="{8CAC4F96-A004-45B9-8A88-08FF8A6ABF8B}" type="pres">
      <dgm:prSet presAssocID="{7A2518FE-ABA4-43DF-9D40-D0456D8683AA}" presName="parentText" presStyleLbl="alignNode1" presStyleIdx="2" presStyleCnt="4">
        <dgm:presLayoutVars>
          <dgm:chMax val="1"/>
          <dgm:bulletEnabled val="1"/>
        </dgm:presLayoutVars>
      </dgm:prSet>
      <dgm:spPr/>
    </dgm:pt>
    <dgm:pt modelId="{8EE53AB6-00FD-4B51-8DEC-8B2F208BEFD1}" type="pres">
      <dgm:prSet presAssocID="{7A2518FE-ABA4-43DF-9D40-D0456D8683AA}" presName="descendantText" presStyleLbl="alignAcc1" presStyleIdx="2" presStyleCnt="4">
        <dgm:presLayoutVars>
          <dgm:bulletEnabled val="1"/>
        </dgm:presLayoutVars>
      </dgm:prSet>
      <dgm:spPr/>
    </dgm:pt>
    <dgm:pt modelId="{E54AA912-0082-4300-A2EC-9AE51A4A5785}" type="pres">
      <dgm:prSet presAssocID="{BEE94547-687D-4A21-8C24-F49AA5C171CA}" presName="sp" presStyleCnt="0"/>
      <dgm:spPr/>
    </dgm:pt>
    <dgm:pt modelId="{82BB736B-E7B3-4378-BDE5-59BC1FC7569D}" type="pres">
      <dgm:prSet presAssocID="{D14EA6F0-88DB-4FEB-9942-D28A6D78A59E}" presName="composite" presStyleCnt="0"/>
      <dgm:spPr/>
    </dgm:pt>
    <dgm:pt modelId="{123DFDAE-6759-4F1D-81DE-20E643622492}" type="pres">
      <dgm:prSet presAssocID="{D14EA6F0-88DB-4FEB-9942-D28A6D78A59E}" presName="parentText" presStyleLbl="alignNode1" presStyleIdx="3" presStyleCnt="4">
        <dgm:presLayoutVars>
          <dgm:chMax val="1"/>
          <dgm:bulletEnabled val="1"/>
        </dgm:presLayoutVars>
      </dgm:prSet>
      <dgm:spPr/>
    </dgm:pt>
    <dgm:pt modelId="{2FC87888-812E-4E46-B839-F459F62BBA49}" type="pres">
      <dgm:prSet presAssocID="{D14EA6F0-88DB-4FEB-9942-D28A6D78A59E}" presName="descendantText" presStyleLbl="alignAcc1" presStyleIdx="3" presStyleCnt="4">
        <dgm:presLayoutVars>
          <dgm:bulletEnabled val="1"/>
        </dgm:presLayoutVars>
      </dgm:prSet>
      <dgm:spPr/>
    </dgm:pt>
  </dgm:ptLst>
  <dgm:cxnLst>
    <dgm:cxn modelId="{62964009-AE1C-483B-9A98-38A5D8F00804}" srcId="{CD74A619-E0E0-48BF-9D33-974143FBFDE3}" destId="{7F6DC132-413E-41FB-96DA-9B256D5E7AC4}" srcOrd="1" destOrd="0" parTransId="{FDF6B58A-1583-4D10-8F3F-1A66B59F6FEB}" sibTransId="{4E9BF2E5-6F6F-42FD-9976-14EAAB5165A4}"/>
    <dgm:cxn modelId="{77B1B009-4475-4229-B414-C806DF1B13F1}" srcId="{D14EA6F0-88DB-4FEB-9942-D28A6D78A59E}" destId="{0DC9F0B5-65C3-48D2-8E9E-8E9A79A4A787}" srcOrd="0" destOrd="0" parTransId="{AE9A0545-C435-4211-BC39-51D05EC31785}" sibTransId="{DFD6D27B-1DF4-4002-A1E0-1B5EBCCEBFAE}"/>
    <dgm:cxn modelId="{7BCA5210-4AF8-4829-B639-C76FBC07F377}" type="presOf" srcId="{903E5F89-C348-48AB-8154-C7F9619B582E}" destId="{FC25A3D0-F7BD-485A-8FE2-FF3C1A7CADC0}" srcOrd="0" destOrd="1" presId="urn:microsoft.com/office/officeart/2005/8/layout/chevron2"/>
    <dgm:cxn modelId="{3FF8FD17-7D20-4AEB-8D55-E8BB0CB21304}" type="presOf" srcId="{E184F29C-D72A-42EC-AC91-827B3044EF08}" destId="{2FC87888-812E-4E46-B839-F459F62BBA49}" srcOrd="0" destOrd="1" presId="urn:microsoft.com/office/officeart/2005/8/layout/chevron2"/>
    <dgm:cxn modelId="{63B0441A-2BC7-4F22-B647-B0982944F511}" type="presOf" srcId="{D14EA6F0-88DB-4FEB-9942-D28A6D78A59E}" destId="{123DFDAE-6759-4F1D-81DE-20E643622492}" srcOrd="0" destOrd="0" presId="urn:microsoft.com/office/officeart/2005/8/layout/chevron2"/>
    <dgm:cxn modelId="{1973EA24-A6E5-4D50-8894-9D696C1630D3}" srcId="{CD74A619-E0E0-48BF-9D33-974143FBFDE3}" destId="{1B7F98A4-4B1C-4C57-A0C4-B17C99E2853F}" srcOrd="0" destOrd="0" parTransId="{060B9017-5B20-484B-857A-C458F4704B14}" sibTransId="{E9901983-E370-4D45-AD80-F5D60ECE4FE7}"/>
    <dgm:cxn modelId="{E3175A5B-CB5B-4567-BBAC-60DEA77B53C0}" type="presOf" srcId="{64837791-F2D3-4BEE-AE12-71105EECC30F}" destId="{8EE53AB6-00FD-4B51-8DEC-8B2F208BEFD1}" srcOrd="0" destOrd="0" presId="urn:microsoft.com/office/officeart/2005/8/layout/chevron2"/>
    <dgm:cxn modelId="{FB86A75B-0E62-487B-A567-1C2F71ACC10A}" srcId="{D14EA6F0-88DB-4FEB-9942-D28A6D78A59E}" destId="{E184F29C-D72A-42EC-AC91-827B3044EF08}" srcOrd="1" destOrd="0" parTransId="{4842B427-CF0B-4CA8-BF40-244CB6094727}" sibTransId="{49068B42-599C-49C9-862A-7347A09DB542}"/>
    <dgm:cxn modelId="{68ED3766-1E7D-4E33-BC06-3AC242E60543}" srcId="{7A2518FE-ABA4-43DF-9D40-D0456D8683AA}" destId="{64837791-F2D3-4BEE-AE12-71105EECC30F}" srcOrd="0" destOrd="0" parTransId="{F14930A3-8F22-4A83-9901-BF815B17F01B}" sibTransId="{3FDEEEDF-51E1-438A-B5B8-B79FE9CBC241}"/>
    <dgm:cxn modelId="{C30EBE4F-6DA4-40BA-9815-6A94DA47B91B}" type="presOf" srcId="{3573358C-17AF-4A66-832B-80187050AF7D}" destId="{1E86F7A1-B4F5-4C80-AC52-CC6FC877A744}" srcOrd="0" destOrd="0" presId="urn:microsoft.com/office/officeart/2005/8/layout/chevron2"/>
    <dgm:cxn modelId="{96B50C50-9891-4CFB-8179-D2839FE106BB}" srcId="{3573358C-17AF-4A66-832B-80187050AF7D}" destId="{30207747-AA8B-4A1B-8B37-D08E261F7A9A}" srcOrd="1" destOrd="0" parTransId="{BCEEFA43-B52C-4912-B520-B9F551053AAB}" sibTransId="{2996F252-A597-4264-A63E-A02C5F30CC25}"/>
    <dgm:cxn modelId="{BEE4A29F-9E49-4C79-86B3-9D044EEEB679}" type="presOf" srcId="{1B7F98A4-4B1C-4C57-A0C4-B17C99E2853F}" destId="{3C66E128-2516-4CCC-AEBB-C4E313D70FA9}" srcOrd="0" destOrd="0" presId="urn:microsoft.com/office/officeart/2005/8/layout/chevron2"/>
    <dgm:cxn modelId="{B43341AC-3B90-42CE-99E4-12201C8EDF2D}" srcId="{3573358C-17AF-4A66-832B-80187050AF7D}" destId="{D14EA6F0-88DB-4FEB-9942-D28A6D78A59E}" srcOrd="3" destOrd="0" parTransId="{25A01601-1170-4B3D-85A0-0F8E3A87521E}" sibTransId="{F7C4D1AA-1084-45DC-9515-6D29F08D4C35}"/>
    <dgm:cxn modelId="{4F0C6CB6-E283-4ECF-91F8-4E8E1DB527D9}" type="presOf" srcId="{CD74A619-E0E0-48BF-9D33-974143FBFDE3}" destId="{C75773D2-2EB8-4F4E-A0AE-3A57300F410D}" srcOrd="0" destOrd="0" presId="urn:microsoft.com/office/officeart/2005/8/layout/chevron2"/>
    <dgm:cxn modelId="{09A4ABC4-AC65-4D91-8EE5-5235D376FC08}" type="presOf" srcId="{35EEC0CA-B7EF-4A3C-B80C-C7BA807D5056}" destId="{FC25A3D0-F7BD-485A-8FE2-FF3C1A7CADC0}" srcOrd="0" destOrd="0" presId="urn:microsoft.com/office/officeart/2005/8/layout/chevron2"/>
    <dgm:cxn modelId="{F84CEAC9-1DC8-4275-AA05-3D4FBCD1C325}" type="presOf" srcId="{0DC9F0B5-65C3-48D2-8E9E-8E9A79A4A787}" destId="{2FC87888-812E-4E46-B839-F459F62BBA49}" srcOrd="0" destOrd="0" presId="urn:microsoft.com/office/officeart/2005/8/layout/chevron2"/>
    <dgm:cxn modelId="{41499CD1-6F95-40A9-B8AE-567452CC2127}" type="presOf" srcId="{7A2518FE-ABA4-43DF-9D40-D0456D8683AA}" destId="{8CAC4F96-A004-45B9-8A88-08FF8A6ABF8B}" srcOrd="0" destOrd="0" presId="urn:microsoft.com/office/officeart/2005/8/layout/chevron2"/>
    <dgm:cxn modelId="{1177A3D4-C870-48D8-85CA-712D444F885E}" srcId="{3573358C-17AF-4A66-832B-80187050AF7D}" destId="{7A2518FE-ABA4-43DF-9D40-D0456D8683AA}" srcOrd="2" destOrd="0" parTransId="{79212B2A-42FB-4692-9A92-7130A2F4ACA4}" sibTransId="{BEE94547-687D-4A21-8C24-F49AA5C171CA}"/>
    <dgm:cxn modelId="{70B347DE-0731-4804-8920-44619247F501}" type="presOf" srcId="{7F6DC132-413E-41FB-96DA-9B256D5E7AC4}" destId="{3C66E128-2516-4CCC-AEBB-C4E313D70FA9}" srcOrd="0" destOrd="1" presId="urn:microsoft.com/office/officeart/2005/8/layout/chevron2"/>
    <dgm:cxn modelId="{7AC270DE-BF53-4D42-8AFB-60CF70EC9BD3}" type="presOf" srcId="{30207747-AA8B-4A1B-8B37-D08E261F7A9A}" destId="{D4D37D00-EE37-4366-AB59-F6F708189D7F}" srcOrd="0" destOrd="0" presId="urn:microsoft.com/office/officeart/2005/8/layout/chevron2"/>
    <dgm:cxn modelId="{959EFCDE-7FF5-4B32-9DD8-E231C51949F8}" srcId="{30207747-AA8B-4A1B-8B37-D08E261F7A9A}" destId="{903E5F89-C348-48AB-8154-C7F9619B582E}" srcOrd="1" destOrd="0" parTransId="{66017CB1-5332-49A7-8DAE-07A69C4B00ED}" sibTransId="{CE07BC9C-E33A-43CE-A8B7-5786E7CB972A}"/>
    <dgm:cxn modelId="{356CE6E9-377E-4457-96B8-206BB7BC225E}" srcId="{30207747-AA8B-4A1B-8B37-D08E261F7A9A}" destId="{35EEC0CA-B7EF-4A3C-B80C-C7BA807D5056}" srcOrd="0" destOrd="0" parTransId="{5BE9AAF4-5A56-4373-A21E-E61FB5AB073E}" sibTransId="{08C0D28F-DB60-400C-875E-E092D303B502}"/>
    <dgm:cxn modelId="{5D2C78F6-473A-4947-956E-13AA8AE1EBA4}" type="presOf" srcId="{5EE981BD-551E-44B1-B93B-2DE1E550F242}" destId="{8EE53AB6-00FD-4B51-8DEC-8B2F208BEFD1}" srcOrd="0" destOrd="1" presId="urn:microsoft.com/office/officeart/2005/8/layout/chevron2"/>
    <dgm:cxn modelId="{E22175FA-0C2E-4639-942F-29327AE430F2}" srcId="{7A2518FE-ABA4-43DF-9D40-D0456D8683AA}" destId="{5EE981BD-551E-44B1-B93B-2DE1E550F242}" srcOrd="1" destOrd="0" parTransId="{B7CE262B-3C0F-4607-939D-EC63791BD54E}" sibTransId="{915B9C22-B083-4270-95F5-A13060837182}"/>
    <dgm:cxn modelId="{DEA225FF-162E-470A-B85F-AB473C42D5D3}" srcId="{3573358C-17AF-4A66-832B-80187050AF7D}" destId="{CD74A619-E0E0-48BF-9D33-974143FBFDE3}" srcOrd="0" destOrd="0" parTransId="{A83135BF-EB56-4D60-8DF6-66EECE2B8841}" sibTransId="{27F23961-1CC5-405A-B230-4DD6A4A0A14F}"/>
    <dgm:cxn modelId="{D60291B6-61D8-4627-9944-26B077F52E78}" type="presParOf" srcId="{1E86F7A1-B4F5-4C80-AC52-CC6FC877A744}" destId="{4253A524-A0A8-423D-889A-4EF5A9CC7824}" srcOrd="0" destOrd="0" presId="urn:microsoft.com/office/officeart/2005/8/layout/chevron2"/>
    <dgm:cxn modelId="{B3139C02-5FBF-40BB-8B36-DC81668E05E3}" type="presParOf" srcId="{4253A524-A0A8-423D-889A-4EF5A9CC7824}" destId="{C75773D2-2EB8-4F4E-A0AE-3A57300F410D}" srcOrd="0" destOrd="0" presId="urn:microsoft.com/office/officeart/2005/8/layout/chevron2"/>
    <dgm:cxn modelId="{16F7AA2C-EB18-4412-B637-8347815B7957}" type="presParOf" srcId="{4253A524-A0A8-423D-889A-4EF5A9CC7824}" destId="{3C66E128-2516-4CCC-AEBB-C4E313D70FA9}" srcOrd="1" destOrd="0" presId="urn:microsoft.com/office/officeart/2005/8/layout/chevron2"/>
    <dgm:cxn modelId="{F9C1EAC3-698C-4EF0-8F3F-432E002CAE6A}" type="presParOf" srcId="{1E86F7A1-B4F5-4C80-AC52-CC6FC877A744}" destId="{89A5E422-F0E0-418A-8450-B16330448573}" srcOrd="1" destOrd="0" presId="urn:microsoft.com/office/officeart/2005/8/layout/chevron2"/>
    <dgm:cxn modelId="{7E4A2E69-0B5D-4CAC-A8C7-BB85F1683186}" type="presParOf" srcId="{1E86F7A1-B4F5-4C80-AC52-CC6FC877A744}" destId="{1296515A-664B-4EAA-916A-2BF110FDC5B0}" srcOrd="2" destOrd="0" presId="urn:microsoft.com/office/officeart/2005/8/layout/chevron2"/>
    <dgm:cxn modelId="{03F8B353-0B0D-4D20-BC26-8ABDC2D99858}" type="presParOf" srcId="{1296515A-664B-4EAA-916A-2BF110FDC5B0}" destId="{D4D37D00-EE37-4366-AB59-F6F708189D7F}" srcOrd="0" destOrd="0" presId="urn:microsoft.com/office/officeart/2005/8/layout/chevron2"/>
    <dgm:cxn modelId="{C7E1CAC2-DB5F-4143-A26A-F572596BF025}" type="presParOf" srcId="{1296515A-664B-4EAA-916A-2BF110FDC5B0}" destId="{FC25A3D0-F7BD-485A-8FE2-FF3C1A7CADC0}" srcOrd="1" destOrd="0" presId="urn:microsoft.com/office/officeart/2005/8/layout/chevron2"/>
    <dgm:cxn modelId="{3FA7ADDB-D87C-4AA2-AB5B-96223A5EAA6B}" type="presParOf" srcId="{1E86F7A1-B4F5-4C80-AC52-CC6FC877A744}" destId="{DF554F62-8E02-4AD2-ADA6-44D897619BD2}" srcOrd="3" destOrd="0" presId="urn:microsoft.com/office/officeart/2005/8/layout/chevron2"/>
    <dgm:cxn modelId="{7F6F88FB-D993-4921-9967-FC98EBC386A2}" type="presParOf" srcId="{1E86F7A1-B4F5-4C80-AC52-CC6FC877A744}" destId="{2F812CDB-ED28-4AA6-AF98-2A75B95C4009}" srcOrd="4" destOrd="0" presId="urn:microsoft.com/office/officeart/2005/8/layout/chevron2"/>
    <dgm:cxn modelId="{8EDB3E8F-6CEE-4513-85FA-02D54F2A0F22}" type="presParOf" srcId="{2F812CDB-ED28-4AA6-AF98-2A75B95C4009}" destId="{8CAC4F96-A004-45B9-8A88-08FF8A6ABF8B}" srcOrd="0" destOrd="0" presId="urn:microsoft.com/office/officeart/2005/8/layout/chevron2"/>
    <dgm:cxn modelId="{F3161332-37B0-4C82-932F-0EF948C84ADC}" type="presParOf" srcId="{2F812CDB-ED28-4AA6-AF98-2A75B95C4009}" destId="{8EE53AB6-00FD-4B51-8DEC-8B2F208BEFD1}" srcOrd="1" destOrd="0" presId="urn:microsoft.com/office/officeart/2005/8/layout/chevron2"/>
    <dgm:cxn modelId="{7E934F75-FD14-4449-84AD-19A078CCC716}" type="presParOf" srcId="{1E86F7A1-B4F5-4C80-AC52-CC6FC877A744}" destId="{E54AA912-0082-4300-A2EC-9AE51A4A5785}" srcOrd="5" destOrd="0" presId="urn:microsoft.com/office/officeart/2005/8/layout/chevron2"/>
    <dgm:cxn modelId="{21326F4B-F4F1-429F-AD30-B44E02EB8C7B}" type="presParOf" srcId="{1E86F7A1-B4F5-4C80-AC52-CC6FC877A744}" destId="{82BB736B-E7B3-4378-BDE5-59BC1FC7569D}" srcOrd="6" destOrd="0" presId="urn:microsoft.com/office/officeart/2005/8/layout/chevron2"/>
    <dgm:cxn modelId="{FEF4787C-9E80-4A83-9DEA-64EB9CDC0E52}" type="presParOf" srcId="{82BB736B-E7B3-4378-BDE5-59BC1FC7569D}" destId="{123DFDAE-6759-4F1D-81DE-20E643622492}" srcOrd="0" destOrd="0" presId="urn:microsoft.com/office/officeart/2005/8/layout/chevron2"/>
    <dgm:cxn modelId="{C1C6C835-DBCC-4578-8565-A890AA154099}" type="presParOf" srcId="{82BB736B-E7B3-4378-BDE5-59BC1FC7569D}" destId="{2FC87888-812E-4E46-B839-F459F62BBA4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4DF25-8C3A-4ED5-AE44-23C5B721A9B8}">
      <dsp:nvSpPr>
        <dsp:cNvPr id="0" name=""/>
        <dsp:cNvSpPr/>
      </dsp:nvSpPr>
      <dsp:spPr>
        <a:xfrm>
          <a:off x="1208872" y="1468590"/>
          <a:ext cx="1870488" cy="19669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kern="1200" dirty="0"/>
            <a:t>ICS4ICS</a:t>
          </a:r>
        </a:p>
      </dsp:txBody>
      <dsp:txXfrm>
        <a:off x="1300182" y="1559900"/>
        <a:ext cx="1687868" cy="1784299"/>
      </dsp:txXfrm>
    </dsp:sp>
    <dsp:sp modelId="{26668E8C-E6E1-4A34-8787-461272C4807A}">
      <dsp:nvSpPr>
        <dsp:cNvPr id="0" name=""/>
        <dsp:cNvSpPr/>
      </dsp:nvSpPr>
      <dsp:spPr>
        <a:xfrm rot="16200000">
          <a:off x="1917575" y="1242048"/>
          <a:ext cx="453083" cy="0"/>
        </a:xfrm>
        <a:custGeom>
          <a:avLst/>
          <a:gdLst/>
          <a:ahLst/>
          <a:cxnLst/>
          <a:rect l="0" t="0" r="0" b="0"/>
          <a:pathLst>
            <a:path>
              <a:moveTo>
                <a:pt x="0" y="0"/>
              </a:moveTo>
              <a:lnTo>
                <a:pt x="4530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599BEF-CAA2-43B1-86CB-DF90C6A1A547}">
      <dsp:nvSpPr>
        <dsp:cNvPr id="0" name=""/>
        <dsp:cNvSpPr/>
      </dsp:nvSpPr>
      <dsp:spPr>
        <a:xfrm>
          <a:off x="1743568" y="214410"/>
          <a:ext cx="801096" cy="801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Incident Command</a:t>
          </a:r>
        </a:p>
      </dsp:txBody>
      <dsp:txXfrm>
        <a:off x="1782674" y="253516"/>
        <a:ext cx="722884" cy="722884"/>
      </dsp:txXfrm>
    </dsp:sp>
    <dsp:sp modelId="{BAE6A419-A7B0-49C3-9041-2BC5A6FC5483}">
      <dsp:nvSpPr>
        <dsp:cNvPr id="0" name=""/>
        <dsp:cNvSpPr/>
      </dsp:nvSpPr>
      <dsp:spPr>
        <a:xfrm rot="1800000">
          <a:off x="3059623" y="3065676"/>
          <a:ext cx="294651" cy="0"/>
        </a:xfrm>
        <a:custGeom>
          <a:avLst/>
          <a:gdLst/>
          <a:ahLst/>
          <a:cxnLst/>
          <a:rect l="0" t="0" r="0" b="0"/>
          <a:pathLst>
            <a:path>
              <a:moveTo>
                <a:pt x="0" y="0"/>
              </a:moveTo>
              <a:lnTo>
                <a:pt x="2946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3D063E-04EB-4CA6-90E1-65BA14A10271}">
      <dsp:nvSpPr>
        <dsp:cNvPr id="0" name=""/>
        <dsp:cNvSpPr/>
      </dsp:nvSpPr>
      <dsp:spPr>
        <a:xfrm>
          <a:off x="3334536" y="2970048"/>
          <a:ext cx="801096" cy="801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Industrial Control</a:t>
          </a:r>
        </a:p>
      </dsp:txBody>
      <dsp:txXfrm>
        <a:off x="3373642" y="3009154"/>
        <a:ext cx="722884" cy="722884"/>
      </dsp:txXfrm>
    </dsp:sp>
    <dsp:sp modelId="{BDFFA506-D7A4-4120-ACE2-19E760BA5466}">
      <dsp:nvSpPr>
        <dsp:cNvPr id="0" name=""/>
        <dsp:cNvSpPr/>
      </dsp:nvSpPr>
      <dsp:spPr>
        <a:xfrm rot="9000000">
          <a:off x="933959" y="3065676"/>
          <a:ext cx="294651" cy="0"/>
        </a:xfrm>
        <a:custGeom>
          <a:avLst/>
          <a:gdLst/>
          <a:ahLst/>
          <a:cxnLst/>
          <a:rect l="0" t="0" r="0" b="0"/>
          <a:pathLst>
            <a:path>
              <a:moveTo>
                <a:pt x="0" y="0"/>
              </a:moveTo>
              <a:lnTo>
                <a:pt x="29465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5F04D4-F638-48E2-AAAC-167D64577D36}">
      <dsp:nvSpPr>
        <dsp:cNvPr id="0" name=""/>
        <dsp:cNvSpPr/>
      </dsp:nvSpPr>
      <dsp:spPr>
        <a:xfrm>
          <a:off x="152600" y="2970048"/>
          <a:ext cx="801096" cy="801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Cyber Security</a:t>
          </a:r>
        </a:p>
      </dsp:txBody>
      <dsp:txXfrm>
        <a:off x="191706" y="3009154"/>
        <a:ext cx="722884" cy="722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773D2-2EB8-4F4E-A0AE-3A57300F410D}">
      <dsp:nvSpPr>
        <dsp:cNvPr id="0" name=""/>
        <dsp:cNvSpPr/>
      </dsp:nvSpPr>
      <dsp:spPr>
        <a:xfrm rot="5400000">
          <a:off x="-203628" y="206911"/>
          <a:ext cx="1357521" cy="950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Staffing Needs</a:t>
          </a:r>
        </a:p>
      </dsp:txBody>
      <dsp:txXfrm rot="-5400000">
        <a:off x="1" y="478416"/>
        <a:ext cx="950265" cy="407256"/>
      </dsp:txXfrm>
    </dsp:sp>
    <dsp:sp modelId="{3C66E128-2516-4CCC-AEBB-C4E313D70FA9}">
      <dsp:nvSpPr>
        <dsp:cNvPr id="0" name=""/>
        <dsp:cNvSpPr/>
      </dsp:nvSpPr>
      <dsp:spPr>
        <a:xfrm rot="5400000">
          <a:off x="5735489" y="-4785237"/>
          <a:ext cx="882389" cy="104725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Determine what roles are required during a Cyber Incident including ICS4ICS roles</a:t>
          </a:r>
        </a:p>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Identify the people who are currently performing existing required roles</a:t>
          </a:r>
        </a:p>
      </dsp:txBody>
      <dsp:txXfrm rot="-5400000">
        <a:off x="940421" y="52906"/>
        <a:ext cx="10429451" cy="796239"/>
      </dsp:txXfrm>
    </dsp:sp>
    <dsp:sp modelId="{D4D37D00-EE37-4366-AB59-F6F708189D7F}">
      <dsp:nvSpPr>
        <dsp:cNvPr id="0" name=""/>
        <dsp:cNvSpPr/>
      </dsp:nvSpPr>
      <dsp:spPr>
        <a:xfrm rot="5400000">
          <a:off x="-203628" y="1419004"/>
          <a:ext cx="1357521" cy="950265"/>
        </a:xfrm>
        <a:prstGeom prst="chevron">
          <a:avLst/>
        </a:prstGeom>
        <a:solidFill>
          <a:srgbClr val="FF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Assessing Staff skills</a:t>
          </a:r>
        </a:p>
      </dsp:txBody>
      <dsp:txXfrm rot="-5400000">
        <a:off x="1" y="1690509"/>
        <a:ext cx="950265" cy="407256"/>
      </dsp:txXfrm>
    </dsp:sp>
    <dsp:sp modelId="{FC25A3D0-F7BD-485A-8FE2-FF3C1A7CADC0}">
      <dsp:nvSpPr>
        <dsp:cNvPr id="0" name=""/>
        <dsp:cNvSpPr/>
      </dsp:nvSpPr>
      <dsp:spPr>
        <a:xfrm rot="5400000">
          <a:off x="5745334" y="-3579692"/>
          <a:ext cx="882389" cy="104725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Use WFD Self-Assessment Tools to evaluate skills and knowledge of current company staff</a:t>
          </a:r>
        </a:p>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Identify skill gaps your staff have that prevents them from performing critical tasks</a:t>
          </a:r>
        </a:p>
      </dsp:txBody>
      <dsp:txXfrm rot="-5400000">
        <a:off x="950266" y="1258451"/>
        <a:ext cx="10429451" cy="796239"/>
      </dsp:txXfrm>
    </dsp:sp>
    <dsp:sp modelId="{8CAC4F96-A004-45B9-8A88-08FF8A6ABF8B}">
      <dsp:nvSpPr>
        <dsp:cNvPr id="0" name=""/>
        <dsp:cNvSpPr/>
      </dsp:nvSpPr>
      <dsp:spPr>
        <a:xfrm rot="5400000">
          <a:off x="-203628" y="2631097"/>
          <a:ext cx="1357521" cy="950265"/>
        </a:xfrm>
        <a:prstGeom prst="chevron">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Staffing Alternatives</a:t>
          </a:r>
        </a:p>
      </dsp:txBody>
      <dsp:txXfrm rot="-5400000">
        <a:off x="1" y="2902602"/>
        <a:ext cx="950265" cy="407256"/>
      </dsp:txXfrm>
    </dsp:sp>
    <dsp:sp modelId="{8EE53AB6-00FD-4B51-8DEC-8B2F208BEFD1}">
      <dsp:nvSpPr>
        <dsp:cNvPr id="0" name=""/>
        <dsp:cNvSpPr/>
      </dsp:nvSpPr>
      <dsp:spPr>
        <a:xfrm rot="5400000">
          <a:off x="5745334" y="-2367599"/>
          <a:ext cx="882389" cy="104725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Develop plan to train or mentor existing company staff to address their skill gaps</a:t>
          </a:r>
        </a:p>
        <a:p>
          <a:pPr marL="228600" lvl="1" indent="-228600" algn="l" defTabSz="933450">
            <a:lnSpc>
              <a:spcPct val="90000"/>
            </a:lnSpc>
            <a:spcBef>
              <a:spcPct val="0"/>
            </a:spcBef>
            <a:spcAft>
              <a:spcPct val="15000"/>
            </a:spcAft>
            <a:buChar char="•"/>
          </a:pPr>
          <a:r>
            <a:rPr lang="en-US" sz="21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Evaluate staffing options: Integrator/MSP, Vendors, Tech Companies, and/or mutual aid</a:t>
          </a:r>
        </a:p>
      </dsp:txBody>
      <dsp:txXfrm rot="-5400000">
        <a:off x="950266" y="2470544"/>
        <a:ext cx="10429451" cy="796239"/>
      </dsp:txXfrm>
    </dsp:sp>
    <dsp:sp modelId="{123DFDAE-6759-4F1D-81DE-20E643622492}">
      <dsp:nvSpPr>
        <dsp:cNvPr id="0" name=""/>
        <dsp:cNvSpPr/>
      </dsp:nvSpPr>
      <dsp:spPr>
        <a:xfrm rot="5400000">
          <a:off x="-203628" y="3843190"/>
          <a:ext cx="1357521" cy="950265"/>
        </a:xfrm>
        <a:prstGeom prst="chevron">
          <a:avLst/>
        </a:prstGeom>
        <a:solidFill>
          <a:srgbClr val="00B05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Staffing Agreement</a:t>
          </a:r>
        </a:p>
      </dsp:txBody>
      <dsp:txXfrm rot="-5400000">
        <a:off x="1" y="4114695"/>
        <a:ext cx="950265" cy="407256"/>
      </dsp:txXfrm>
    </dsp:sp>
    <dsp:sp modelId="{2FC87888-812E-4E46-B839-F459F62BBA49}">
      <dsp:nvSpPr>
        <dsp:cNvPr id="0" name=""/>
        <dsp:cNvSpPr/>
      </dsp:nvSpPr>
      <dsp:spPr>
        <a:xfrm rot="5400000">
          <a:off x="5745334" y="-1155506"/>
          <a:ext cx="882389" cy="1047252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rPr>
            <a:t>Engage staffing providers to fill required roles and obtain pricing, contract, etc.</a:t>
          </a:r>
          <a:endParaRPr lang="en-US" sz="2100" kern="1200" dirty="0"/>
        </a:p>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rPr>
            <a:t>Use WFD Self-Assessment Tools to verify alternative staff have required skills</a:t>
          </a:r>
        </a:p>
      </dsp:txBody>
      <dsp:txXfrm rot="-5400000">
        <a:off x="950266" y="3682637"/>
        <a:ext cx="10429451" cy="79623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4E3F9-6ED1-43A1-BF52-F0C339812801}" type="datetimeFigureOut">
              <a:rPr lang="en-US" smtClean="0"/>
              <a:t>9/16/2024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DC90E-9BAA-479D-A77F-CC7F3EA119E6}" type="slidenum">
              <a:rPr lang="en-US" smtClean="0"/>
              <a:t>‹#›</a:t>
            </a:fld>
            <a:endParaRPr lang="en-US" dirty="0"/>
          </a:p>
        </p:txBody>
      </p:sp>
    </p:spTree>
    <p:extLst>
      <p:ext uri="{BB962C8B-B14F-4D97-AF65-F5344CB8AC3E}">
        <p14:creationId xmlns:p14="http://schemas.microsoft.com/office/powerpoint/2010/main" val="406919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ema.gov/press-release/20230502/stay-business-after-disaster-planning-ahead"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invenioit.com/continuity/business-continuity-statistics/" TargetMode="External"/><Relationship Id="rId4" Type="http://schemas.openxmlformats.org/officeDocument/2006/relationships/hyperlink" Target="https://denmonpearlman.com/how-to-calculate-business-interruption-insuranc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E26FF-CFB5-400E-AB01-6C59F9D0CE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05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ICS4ICS-WFD-Summary-of-all-role-tasks.doc</a:t>
            </a:r>
          </a:p>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17</a:t>
            </a:fld>
            <a:endParaRPr lang="en-US" dirty="0"/>
          </a:p>
        </p:txBody>
      </p:sp>
    </p:spTree>
    <p:extLst>
      <p:ext uri="{BB962C8B-B14F-4D97-AF65-F5344CB8AC3E}">
        <p14:creationId xmlns:p14="http://schemas.microsoft.com/office/powerpoint/2010/main" val="404978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18</a:t>
            </a:fld>
            <a:endParaRPr lang="en-US" dirty="0"/>
          </a:p>
        </p:txBody>
      </p:sp>
    </p:spTree>
    <p:extLst>
      <p:ext uri="{BB962C8B-B14F-4D97-AF65-F5344CB8AC3E}">
        <p14:creationId xmlns:p14="http://schemas.microsoft.com/office/powerpoint/2010/main" val="173869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19</a:t>
            </a:fld>
            <a:endParaRPr lang="en-US" dirty="0"/>
          </a:p>
        </p:txBody>
      </p:sp>
    </p:spTree>
    <p:extLst>
      <p:ext uri="{BB962C8B-B14F-4D97-AF65-F5344CB8AC3E}">
        <p14:creationId xmlns:p14="http://schemas.microsoft.com/office/powerpoint/2010/main" val="386407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20</a:t>
            </a:fld>
            <a:endParaRPr lang="en-US" dirty="0"/>
          </a:p>
        </p:txBody>
      </p:sp>
    </p:spTree>
    <p:extLst>
      <p:ext uri="{BB962C8B-B14F-4D97-AF65-F5344CB8AC3E}">
        <p14:creationId xmlns:p14="http://schemas.microsoft.com/office/powerpoint/2010/main" val="249336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21</a:t>
            </a:fld>
            <a:endParaRPr lang="en-US" dirty="0"/>
          </a:p>
        </p:txBody>
      </p:sp>
    </p:spTree>
    <p:extLst>
      <p:ext uri="{BB962C8B-B14F-4D97-AF65-F5344CB8AC3E}">
        <p14:creationId xmlns:p14="http://schemas.microsoft.com/office/powerpoint/2010/main" val="334830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22</a:t>
            </a:fld>
            <a:endParaRPr lang="en-US" dirty="0"/>
          </a:p>
        </p:txBody>
      </p:sp>
    </p:spTree>
    <p:extLst>
      <p:ext uri="{BB962C8B-B14F-4D97-AF65-F5344CB8AC3E}">
        <p14:creationId xmlns:p14="http://schemas.microsoft.com/office/powerpoint/2010/main" val="167201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23</a:t>
            </a:fld>
            <a:endParaRPr lang="en-US" dirty="0"/>
          </a:p>
        </p:txBody>
      </p:sp>
    </p:spTree>
    <p:extLst>
      <p:ext uri="{BB962C8B-B14F-4D97-AF65-F5344CB8AC3E}">
        <p14:creationId xmlns:p14="http://schemas.microsoft.com/office/powerpoint/2010/main" val="2833989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24</a:t>
            </a:fld>
            <a:endParaRPr lang="en-US" dirty="0"/>
          </a:p>
        </p:txBody>
      </p:sp>
    </p:spTree>
    <p:extLst>
      <p:ext uri="{BB962C8B-B14F-4D97-AF65-F5344CB8AC3E}">
        <p14:creationId xmlns:p14="http://schemas.microsoft.com/office/powerpoint/2010/main" val="2582445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talk more about some of the other activities we are still work on to improve the ICS4ICS Program.</a:t>
            </a:r>
          </a:p>
        </p:txBody>
      </p:sp>
      <p:sp>
        <p:nvSpPr>
          <p:cNvPr id="4" name="Slide Number Placeholder 3"/>
          <p:cNvSpPr>
            <a:spLocks noGrp="1"/>
          </p:cNvSpPr>
          <p:nvPr>
            <p:ph type="sldNum" sz="quarter" idx="5"/>
          </p:nvPr>
        </p:nvSpPr>
        <p:spPr/>
        <p:txBody>
          <a:bodyPr/>
          <a:lstStyle/>
          <a:p>
            <a:fld id="{5F3DC90E-9BAA-479D-A77F-CC7F3EA119E6}" type="slidenum">
              <a:rPr lang="en-US" smtClean="0"/>
              <a:t>25</a:t>
            </a:fld>
            <a:endParaRPr lang="en-US" dirty="0"/>
          </a:p>
        </p:txBody>
      </p:sp>
    </p:spTree>
    <p:extLst>
      <p:ext uri="{BB962C8B-B14F-4D97-AF65-F5344CB8AC3E}">
        <p14:creationId xmlns:p14="http://schemas.microsoft.com/office/powerpoint/2010/main" val="161047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are welcome to view materials on the ICS4ICS website and MS Teams site.  We always like to receive input and feedback.</a:t>
            </a:r>
          </a:p>
          <a:p>
            <a:r>
              <a:rPr lang="en-US" dirty="0"/>
              <a:t>Consider registering to receive the ICS4ICS Newsletter so you can follow our progress and provide input to shape the program.</a:t>
            </a:r>
          </a:p>
          <a:p>
            <a:r>
              <a:rPr lang="en-US" dirty="0"/>
              <a:t>Host an ICS4ICS exercise or participate in one of the planned exercises.  The newsletter will share information about these exercises.</a:t>
            </a:r>
          </a:p>
          <a:p>
            <a:r>
              <a:rPr lang="en-US" dirty="0"/>
              <a:t>We are always looking for people to join the ICS4ICS Team to help shape the program.</a:t>
            </a:r>
          </a:p>
          <a:p>
            <a:r>
              <a:rPr lang="en-US" dirty="0"/>
              <a:t>We are also seeking people to present at various events to help others learning about ICSICS.</a:t>
            </a:r>
          </a:p>
          <a:p>
            <a:r>
              <a:rPr lang="en-US" dirty="0"/>
              <a:t>Please contact Brian Peterson if you want to get involved.</a:t>
            </a:r>
          </a:p>
        </p:txBody>
      </p:sp>
      <p:sp>
        <p:nvSpPr>
          <p:cNvPr id="4" name="Slide Number Placeholder 3"/>
          <p:cNvSpPr>
            <a:spLocks noGrp="1"/>
          </p:cNvSpPr>
          <p:nvPr>
            <p:ph type="sldNum" sz="quarter" idx="5"/>
          </p:nvPr>
        </p:nvSpPr>
        <p:spPr/>
        <p:txBody>
          <a:bodyPr/>
          <a:lstStyle/>
          <a:p>
            <a:fld id="{5F3DC90E-9BAA-479D-A77F-CC7F3EA119E6}" type="slidenum">
              <a:rPr lang="en-US" smtClean="0"/>
              <a:t>26</a:t>
            </a:fld>
            <a:endParaRPr lang="en-US" dirty="0"/>
          </a:p>
        </p:txBody>
      </p:sp>
    </p:spTree>
    <p:extLst>
      <p:ext uri="{BB962C8B-B14F-4D97-AF65-F5344CB8AC3E}">
        <p14:creationId xmlns:p14="http://schemas.microsoft.com/office/powerpoint/2010/main" val="118010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provide a brief overview of the ICS4ICS program.</a:t>
            </a:r>
          </a:p>
        </p:txBody>
      </p:sp>
      <p:sp>
        <p:nvSpPr>
          <p:cNvPr id="4" name="Slide Number Placeholder 3"/>
          <p:cNvSpPr>
            <a:spLocks noGrp="1"/>
          </p:cNvSpPr>
          <p:nvPr>
            <p:ph type="sldNum" sz="quarter" idx="5"/>
          </p:nvPr>
        </p:nvSpPr>
        <p:spPr/>
        <p:txBody>
          <a:bodyPr/>
          <a:lstStyle/>
          <a:p>
            <a:fld id="{5F3DC90E-9BAA-479D-A77F-CC7F3EA119E6}" type="slidenum">
              <a:rPr lang="en-US" smtClean="0"/>
              <a:t>2</a:t>
            </a:fld>
            <a:endParaRPr lang="en-US" dirty="0"/>
          </a:p>
        </p:txBody>
      </p:sp>
    </p:spTree>
    <p:extLst>
      <p:ext uri="{BB962C8B-B14F-4D97-AF65-F5344CB8AC3E}">
        <p14:creationId xmlns:p14="http://schemas.microsoft.com/office/powerpoint/2010/main" val="90198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28</a:t>
            </a:fld>
            <a:endParaRPr lang="en-US" dirty="0"/>
          </a:p>
        </p:txBody>
      </p:sp>
    </p:spTree>
    <p:extLst>
      <p:ext uri="{BB962C8B-B14F-4D97-AF65-F5344CB8AC3E}">
        <p14:creationId xmlns:p14="http://schemas.microsoft.com/office/powerpoint/2010/main" val="49132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3</a:t>
            </a:fld>
            <a:endParaRPr lang="en-US" dirty="0"/>
          </a:p>
        </p:txBody>
      </p:sp>
    </p:spTree>
    <p:extLst>
      <p:ext uri="{BB962C8B-B14F-4D97-AF65-F5344CB8AC3E}">
        <p14:creationId xmlns:p14="http://schemas.microsoft.com/office/powerpoint/2010/main" val="201090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add:  </a:t>
            </a:r>
            <a:r>
              <a:rPr lang="en-US" dirty="0">
                <a:latin typeface="Calibri" panose="020F0502020204030204" pitchFamily="34" charset="0"/>
                <a:ea typeface="Calibri" panose="020F0502020204030204" pitchFamily="34" charset="0"/>
              </a:rPr>
              <a:t>BCP and DR Coordinator /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ea typeface="Calibri" panose="020F0502020204030204" pitchFamily="34" charset="0"/>
              </a:rPr>
              <a:t>We will expand these sub-roles:  Forensics (Network, Server/Host Forensics, Cloud)</a:t>
            </a:r>
          </a:p>
          <a:p>
            <a:endParaRPr lang="en-US"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5</a:t>
            </a:fld>
            <a:endParaRPr lang="en-US" dirty="0"/>
          </a:p>
        </p:txBody>
      </p:sp>
    </p:spTree>
    <p:extLst>
      <p:ext uri="{BB962C8B-B14F-4D97-AF65-F5344CB8AC3E}">
        <p14:creationId xmlns:p14="http://schemas.microsoft.com/office/powerpoint/2010/main" val="2864907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provide a brief overview of the ICS4ICS program.</a:t>
            </a:r>
          </a:p>
        </p:txBody>
      </p:sp>
      <p:sp>
        <p:nvSpPr>
          <p:cNvPr id="4" name="Slide Number Placeholder 3"/>
          <p:cNvSpPr>
            <a:spLocks noGrp="1"/>
          </p:cNvSpPr>
          <p:nvPr>
            <p:ph type="sldNum" sz="quarter" idx="5"/>
          </p:nvPr>
        </p:nvSpPr>
        <p:spPr/>
        <p:txBody>
          <a:bodyPr/>
          <a:lstStyle/>
          <a:p>
            <a:fld id="{5F3DC90E-9BAA-479D-A77F-CC7F3EA119E6}" type="slidenum">
              <a:rPr lang="en-US" smtClean="0"/>
              <a:t>8</a:t>
            </a:fld>
            <a:endParaRPr lang="en-US" dirty="0"/>
          </a:p>
        </p:txBody>
      </p:sp>
    </p:spTree>
    <p:extLst>
      <p:ext uri="{BB962C8B-B14F-4D97-AF65-F5344CB8AC3E}">
        <p14:creationId xmlns:p14="http://schemas.microsoft.com/office/powerpoint/2010/main" val="347582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https://www.fema.gov/press-release/20230502/stay-business-after-disaster-planning-ahead</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Calculate your costs:  </a:t>
            </a:r>
            <a:r>
              <a:rPr lang="en-US" sz="1200" dirty="0">
                <a:hlinkClick r:id="rId4"/>
              </a:rPr>
              <a:t>https://denmonpearlman.com/how-to-calculate-business-interruption-insurance/</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Ransomware:  </a:t>
            </a:r>
            <a:r>
              <a:rPr lang="en-US" sz="1200" dirty="0">
                <a:hlinkClick r:id="rId5"/>
              </a:rPr>
              <a:t>https://invenioit.com/continuity/business-continuity-statistics/</a:t>
            </a:r>
            <a:r>
              <a:rPr lang="en-US" sz="1200" dirty="0"/>
              <a:t> </a:t>
            </a:r>
          </a:p>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9</a:t>
            </a:fld>
            <a:endParaRPr lang="en-US" dirty="0"/>
          </a:p>
        </p:txBody>
      </p:sp>
    </p:spTree>
    <p:extLst>
      <p:ext uri="{BB962C8B-B14F-4D97-AF65-F5344CB8AC3E}">
        <p14:creationId xmlns:p14="http://schemas.microsoft.com/office/powerpoint/2010/main" val="218837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ICS4ICS combined 3 capabilities that already exist in most companies.  The goal is to improve management of cybersecurity incidents that impact Industrial Control Systems.  These capabilities can be used for non-cyber incidents that impact industrial operations.    </a:t>
            </a:r>
          </a:p>
          <a:p>
            <a:r>
              <a:rPr lang="en-US" dirty="0"/>
              <a:t>The NIMS/Incident Command System was created in the 1970’s.  There are similar versions used in numerous countries.  </a:t>
            </a:r>
          </a:p>
          <a:p>
            <a:r>
              <a:rPr lang="en-US" dirty="0"/>
              <a:t>Cybersecurity teams leverage Computer Incident Response processes defined by NIST and other organizations to investigate cyber incidents with the goal to minimize the impact of incidents, and provide information needed by leadership that enables them to quickly make decisions that lead to the resolution of incidents.  </a:t>
            </a:r>
          </a:p>
          <a:p>
            <a:r>
              <a:rPr lang="en-US" dirty="0"/>
              <a:t>Industrial Control System experts currently manage the technical aspects of many type of incidents including cybersecurity incidents.  Their knowledge of their systems enable them to identify alternatives to recover critical business functions they support and respond to cyber incidents.  </a:t>
            </a:r>
          </a:p>
          <a:p>
            <a:r>
              <a:rPr lang="en-US" dirty="0"/>
              <a:t>ICS4ICS combines these three processes and leverages the unique expertise of each group to expedite the response and resolution of cybersecurity incidents.</a:t>
            </a:r>
          </a:p>
          <a:p>
            <a:endParaRPr lang="en-US" dirty="0"/>
          </a:p>
          <a:p>
            <a:pPr marL="0" marR="0">
              <a:lnSpc>
                <a:spcPct val="107000"/>
              </a:lnSpc>
              <a:spcBef>
                <a:spcPts val="0"/>
              </a:spcBef>
              <a:spcAft>
                <a:spcPts val="800"/>
              </a:spcAft>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Incident Command System is used every day by First Responders and is part of the National Incident Management System, also known as NIMS.</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NIMS was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mandated for the US</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government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by </a:t>
            </a:r>
            <a:r>
              <a:rPr lang="en-US" b="0" i="0" dirty="0">
                <a:solidFill>
                  <a:srgbClr val="111111"/>
                </a:solidFill>
                <a:effectLst/>
                <a:latin typeface="Roboto" panose="02000000000000000000" pitchFamily="2" charset="0"/>
              </a:rPr>
              <a:t>Homeland Security Presidential Directive 5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HSPD-5) issued in 2003.</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Incident Command System provides a Standard Approach.  The coordination process and management strategies are the same for all responders regardless of the type of incident.</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 system was born from decades of emergency management activities which makes it very effective</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Unity of command allows everyone to know their role and who they report to</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Clarity of responsibilities is accomplished because everyone is assigned a role, a title, and a list of tasks</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Span of Control limits the number of people and tasks a supervisor is reasonable able to manage</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Common Terminology ensures that everyone speaks the same language</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Adaptability means Incident Command is a very flexible system, it can be used for an incident of any size and complexity;  The ICS4ICS team can also grow or shrink based on the needs of the evolving incident</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Planned and unplanned events can be managed by the Incident Command System</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The</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system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ensures there in no duplication of efforts.</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We don’t want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multiple parties working on the same tasks</a:t>
            </a:r>
          </a:p>
          <a:p>
            <a:pPr marL="171450" marR="0" indent="-171450">
              <a:lnSpc>
                <a:spcPct val="107000"/>
              </a:lnSpc>
              <a:spcBef>
                <a:spcPts val="0"/>
              </a:spcBef>
              <a:spcAft>
                <a:spcPts val="80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Accountability is easily achieved since everyone is assigned a specific role/title/task</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and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duty.</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Therefore,</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each</a:t>
            </a:r>
            <a:r>
              <a:rPr lang="en-US" sz="1200" b="0" baseline="0" dirty="0">
                <a:effectLst/>
                <a:latin typeface="Calibri" panose="020F0502020204030204" pitchFamily="34" charset="0"/>
                <a:ea typeface="Calibri" panose="020F0502020204030204" pitchFamily="34" charset="0"/>
                <a:cs typeface="Times New Roman" panose="02020603050405020304" pitchFamily="18" charset="0"/>
              </a:rPr>
              <a:t> person is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accountable for their actions. </a:t>
            </a:r>
            <a:r>
              <a:rPr lang="en-US" sz="1800" b="0" i="1" dirty="0">
                <a:solidFill>
                  <a:srgbClr val="FF0000"/>
                </a:solidFill>
                <a:effectLst/>
                <a:latin typeface="Calibri" panose="020F0502020204030204" pitchFamily="34" charset="0"/>
                <a:ea typeface="Times New Roman" panose="02020603050405020304" pitchFamily="18" charset="0"/>
              </a:rPr>
              <a:t>Accountability during incident operations is essential. The NIMS/ICS structure will need to abide by company policies and guidelines and any applicable laws and regulations.</a:t>
            </a:r>
            <a:endParaRPr lang="en-US" sz="1200" b="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t>xxx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DC90E-9BAA-479D-A77F-CC7F3EA119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73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15</a:t>
            </a:fld>
            <a:endParaRPr lang="en-US" dirty="0"/>
          </a:p>
        </p:txBody>
      </p:sp>
    </p:spTree>
    <p:extLst>
      <p:ext uri="{BB962C8B-B14F-4D97-AF65-F5344CB8AC3E}">
        <p14:creationId xmlns:p14="http://schemas.microsoft.com/office/powerpoint/2010/main" val="85787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3DC90E-9BAA-479D-A77F-CC7F3EA119E6}" type="slidenum">
              <a:rPr lang="en-US" smtClean="0"/>
              <a:t>16</a:t>
            </a:fld>
            <a:endParaRPr lang="en-US" dirty="0"/>
          </a:p>
        </p:txBody>
      </p:sp>
    </p:spTree>
    <p:extLst>
      <p:ext uri="{BB962C8B-B14F-4D97-AF65-F5344CB8AC3E}">
        <p14:creationId xmlns:p14="http://schemas.microsoft.com/office/powerpoint/2010/main" val="765766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42CD18E-D0BE-3F4C-9547-0793191EC6D1}"/>
              </a:ext>
            </a:extLst>
          </p:cNvPr>
          <p:cNvPicPr>
            <a:picLocks noChangeAspect="1"/>
          </p:cNvPicPr>
          <p:nvPr/>
        </p:nvPicPr>
        <p:blipFill>
          <a:blip r:embed="rId2"/>
          <a:src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5B977B20-8F6C-B945-B4DD-FE4EADB4CEF9}"/>
              </a:ext>
            </a:extLst>
          </p:cNvPr>
          <p:cNvPicPr>
            <a:picLocks noChangeAspect="1"/>
          </p:cNvPicPr>
          <p:nvPr/>
        </p:nvPicPr>
        <p:blipFill rotWithShape="1">
          <a:blip r:embed="rId3"/>
          <a:srcRect l="2" r="31145"/>
          <a:stretch/>
        </p:blipFill>
        <p:spPr>
          <a:xfrm>
            <a:off x="0" y="0"/>
            <a:ext cx="8394705" cy="6858000"/>
          </a:xfrm>
          <a:prstGeom prst="rect">
            <a:avLst/>
          </a:prstGeom>
        </p:spPr>
      </p:pic>
      <p:sp>
        <p:nvSpPr>
          <p:cNvPr id="2" name="Title 1">
            <a:extLst>
              <a:ext uri="{FF2B5EF4-FFF2-40B4-BE49-F238E27FC236}">
                <a16:creationId xmlns:a16="http://schemas.microsoft.com/office/drawing/2014/main" id="{7C000F7D-106D-094E-A49E-44E2F15C45BC}"/>
              </a:ext>
            </a:extLst>
          </p:cNvPr>
          <p:cNvSpPr>
            <a:spLocks noGrp="1"/>
          </p:cNvSpPr>
          <p:nvPr>
            <p:ph type="ctrTitle"/>
          </p:nvPr>
        </p:nvSpPr>
        <p:spPr>
          <a:xfrm>
            <a:off x="576949" y="2596695"/>
            <a:ext cx="7817758" cy="1594081"/>
          </a:xfrm>
        </p:spPr>
        <p:txBody>
          <a:bodyPr anchor="b"/>
          <a:lstStyle>
            <a:lvl1pPr algn="l">
              <a:defRPr sz="60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8E77E4F0-0A82-444F-8DB4-F0DA82AF6244}"/>
              </a:ext>
            </a:extLst>
          </p:cNvPr>
          <p:cNvSpPr>
            <a:spLocks noGrp="1"/>
          </p:cNvSpPr>
          <p:nvPr>
            <p:ph type="subTitle" idx="1" hasCustomPrompt="1"/>
          </p:nvPr>
        </p:nvSpPr>
        <p:spPr>
          <a:xfrm>
            <a:off x="576947" y="4195768"/>
            <a:ext cx="7817758" cy="447448"/>
          </a:xfrm>
        </p:spPr>
        <p:txBody>
          <a:bodyPr/>
          <a:lstStyle>
            <a:lvl1pPr marL="0" indent="0" algn="l">
              <a:buNone/>
              <a:defRPr lang="en-US" sz="2400" b="1" kern="1200" dirty="0">
                <a:solidFill>
                  <a:schemeClr val="accent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dirty="0" err="1"/>
              <a:t>subheadline</a:t>
            </a:r>
            <a:r>
              <a:rPr lang="en-US" dirty="0"/>
              <a:t> style</a:t>
            </a:r>
          </a:p>
        </p:txBody>
      </p:sp>
      <p:sp>
        <p:nvSpPr>
          <p:cNvPr id="20" name="Text Placeholder 19">
            <a:extLst>
              <a:ext uri="{FF2B5EF4-FFF2-40B4-BE49-F238E27FC236}">
                <a16:creationId xmlns:a16="http://schemas.microsoft.com/office/drawing/2014/main" id="{4500ED70-D89E-0B44-9B57-CBA77662CE4E}"/>
              </a:ext>
            </a:extLst>
          </p:cNvPr>
          <p:cNvSpPr>
            <a:spLocks noGrp="1"/>
          </p:cNvSpPr>
          <p:nvPr>
            <p:ph type="body" sz="quarter" idx="10"/>
          </p:nvPr>
        </p:nvSpPr>
        <p:spPr>
          <a:xfrm>
            <a:off x="548824" y="5710125"/>
            <a:ext cx="7817759" cy="340969"/>
          </a:xfrm>
        </p:spPr>
        <p:txBody>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19">
            <a:extLst>
              <a:ext uri="{FF2B5EF4-FFF2-40B4-BE49-F238E27FC236}">
                <a16:creationId xmlns:a16="http://schemas.microsoft.com/office/drawing/2014/main" id="{0598B1D2-4DF0-D044-AF03-D1DEAAE505FB}"/>
              </a:ext>
            </a:extLst>
          </p:cNvPr>
          <p:cNvSpPr>
            <a:spLocks noGrp="1"/>
          </p:cNvSpPr>
          <p:nvPr>
            <p:ph type="body" sz="quarter" idx="11"/>
          </p:nvPr>
        </p:nvSpPr>
        <p:spPr>
          <a:xfrm>
            <a:off x="548824" y="6014926"/>
            <a:ext cx="7817759" cy="340969"/>
          </a:xfrm>
        </p:spPr>
        <p:txBody>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5" name="Graphic 4">
            <a:extLst>
              <a:ext uri="{FF2B5EF4-FFF2-40B4-BE49-F238E27FC236}">
                <a16:creationId xmlns:a16="http://schemas.microsoft.com/office/drawing/2014/main" id="{F1F1AC3F-DA64-143A-F91B-EDFEAE2D7EC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4557" y="1107440"/>
            <a:ext cx="3093720" cy="883920"/>
          </a:xfrm>
          <a:prstGeom prst="rect">
            <a:avLst/>
          </a:prstGeom>
        </p:spPr>
      </p:pic>
    </p:spTree>
    <p:extLst>
      <p:ext uri="{BB962C8B-B14F-4D97-AF65-F5344CB8AC3E}">
        <p14:creationId xmlns:p14="http://schemas.microsoft.com/office/powerpoint/2010/main" val="402497754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DABD07-4C52-3147-8A7B-46CEE3A35587}"/>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CA80F5-63A8-F14E-9C24-3DBFC03158DD}"/>
              </a:ext>
            </a:extLst>
          </p:cNvPr>
          <p:cNvSpPr>
            <a:spLocks noGrp="1"/>
          </p:cNvSpPr>
          <p:nvPr>
            <p:ph type="title" hasCustomPrompt="1"/>
          </p:nvPr>
        </p:nvSpPr>
        <p:spPr>
          <a:xfrm>
            <a:off x="1045030" y="1709739"/>
            <a:ext cx="10116456" cy="2354262"/>
          </a:xfrm>
        </p:spPr>
        <p:txBody>
          <a:bodyPr anchor="b"/>
          <a:lstStyle>
            <a:lvl1pPr marL="287338" indent="-287338" algn="l">
              <a:lnSpc>
                <a:spcPct val="100000"/>
              </a:lnSpc>
              <a:tabLst/>
              <a:defRPr sz="4400" b="1" i="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0957C64-A17B-4145-B508-F82B11EB4658}"/>
              </a:ext>
            </a:extLst>
          </p:cNvPr>
          <p:cNvSpPr>
            <a:spLocks noGrp="1"/>
          </p:cNvSpPr>
          <p:nvPr>
            <p:ph type="body" idx="1"/>
          </p:nvPr>
        </p:nvSpPr>
        <p:spPr>
          <a:xfrm>
            <a:off x="571500" y="4313693"/>
            <a:ext cx="11049000" cy="1500187"/>
          </a:xfrm>
        </p:spPr>
        <p:txBody>
          <a:bodyPr/>
          <a:lstStyle>
            <a:lvl1pPr marL="0" indent="0" algn="ctr">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2513792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422E-3444-0648-9B62-A8A57739C014}"/>
              </a:ext>
            </a:extLst>
          </p:cNvPr>
          <p:cNvSpPr>
            <a:spLocks noGrp="1"/>
          </p:cNvSpPr>
          <p:nvPr>
            <p:ph type="title"/>
          </p:nvPr>
        </p:nvSpPr>
        <p:spPr/>
        <p:txBody>
          <a:bodyPr>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1090731E-4BA4-7340-99D8-8D6A692B30B9}"/>
              </a:ext>
            </a:extLst>
          </p:cNvPr>
          <p:cNvSpPr>
            <a:spLocks noGrp="1"/>
          </p:cNvSpPr>
          <p:nvPr>
            <p:ph type="sldNum" sz="quarter" idx="10"/>
          </p:nvPr>
        </p:nvSpPr>
        <p:spPr/>
        <p:txBody>
          <a:bodyPr/>
          <a:lstStyle/>
          <a:p>
            <a:fld id="{F26FCF8D-5707-234F-B224-6831E3A998AE}" type="slidenum">
              <a:rPr lang="en-US" smtClean="0"/>
              <a:pPr/>
              <a:t>‹#›</a:t>
            </a:fld>
            <a:endParaRPr lang="en-US" dirty="0"/>
          </a:p>
        </p:txBody>
      </p:sp>
      <p:sp>
        <p:nvSpPr>
          <p:cNvPr id="7" name="Text Placeholder 9">
            <a:extLst>
              <a:ext uri="{FF2B5EF4-FFF2-40B4-BE49-F238E27FC236}">
                <a16:creationId xmlns:a16="http://schemas.microsoft.com/office/drawing/2014/main" id="{E1402694-67CF-814F-9F40-B38674187050}"/>
              </a:ext>
            </a:extLst>
          </p:cNvPr>
          <p:cNvSpPr>
            <a:spLocks noGrp="1"/>
          </p:cNvSpPr>
          <p:nvPr>
            <p:ph type="body" sz="quarter" idx="13"/>
          </p:nvPr>
        </p:nvSpPr>
        <p:spPr>
          <a:xfrm>
            <a:off x="571500" y="1062719"/>
            <a:ext cx="10515600" cy="504825"/>
          </a:xfrm>
        </p:spPr>
        <p:txBody>
          <a:bodyPr>
            <a:noAutofit/>
          </a:bodyPr>
          <a:lstStyle>
            <a:lvl1pPr marL="0" indent="0">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44528477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A44890-4AF5-1F42-B300-E0C487AFD0FE}"/>
              </a:ext>
            </a:extLst>
          </p:cNvPr>
          <p:cNvSpPr>
            <a:spLocks noGrp="1"/>
          </p:cNvSpPr>
          <p:nvPr>
            <p:ph type="sldNum" sz="quarter" idx="10"/>
          </p:nvPr>
        </p:nvSpPr>
        <p:spPr/>
        <p:txBody>
          <a:bodyPr/>
          <a:lstStyle/>
          <a:p>
            <a:fld id="{F26FCF8D-5707-234F-B224-6831E3A998AE}" type="slidenum">
              <a:rPr lang="en-US" smtClean="0"/>
              <a:pPr/>
              <a:t>‹#›</a:t>
            </a:fld>
            <a:endParaRPr lang="en-US" dirty="0"/>
          </a:p>
        </p:txBody>
      </p:sp>
    </p:spTree>
    <p:extLst>
      <p:ext uri="{BB962C8B-B14F-4D97-AF65-F5344CB8AC3E}">
        <p14:creationId xmlns:p14="http://schemas.microsoft.com/office/powerpoint/2010/main" val="398646841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621B27-E38C-9E4C-A1E1-E2A8223CB3C9}"/>
              </a:ext>
            </a:extLst>
          </p:cNvPr>
          <p:cNvSpPr>
            <a:spLocks noGrp="1"/>
          </p:cNvSpPr>
          <p:nvPr>
            <p:ph type="pic" idx="1"/>
          </p:nvPr>
        </p:nvSpPr>
        <p:spPr>
          <a:xfrm>
            <a:off x="571500" y="571501"/>
            <a:ext cx="11049000" cy="57118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7">
            <a:extLst>
              <a:ext uri="{FF2B5EF4-FFF2-40B4-BE49-F238E27FC236}">
                <a16:creationId xmlns:a16="http://schemas.microsoft.com/office/drawing/2014/main" id="{1E084CF9-F77D-5A43-8BEF-E0E7B2C9D03F}"/>
              </a:ext>
            </a:extLst>
          </p:cNvPr>
          <p:cNvSpPr>
            <a:spLocks noGrp="1"/>
          </p:cNvSpPr>
          <p:nvPr>
            <p:ph type="sldNum" sz="quarter" idx="10"/>
          </p:nvPr>
        </p:nvSpPr>
        <p:spPr/>
        <p:txBody>
          <a:bodyPr/>
          <a:lstStyle/>
          <a:p>
            <a:fld id="{F26FCF8D-5707-234F-B224-6831E3A998AE}" type="slidenum">
              <a:rPr lang="en-US" smtClean="0"/>
              <a:pPr/>
              <a:t>‹#›</a:t>
            </a:fld>
            <a:endParaRPr lang="en-US" dirty="0"/>
          </a:p>
        </p:txBody>
      </p:sp>
    </p:spTree>
    <p:extLst>
      <p:ext uri="{BB962C8B-B14F-4D97-AF65-F5344CB8AC3E}">
        <p14:creationId xmlns:p14="http://schemas.microsoft.com/office/powerpoint/2010/main" val="262796016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B03687-9738-A04D-A1CD-E923918F2FD5}"/>
              </a:ext>
            </a:extLst>
          </p:cNvPr>
          <p:cNvSpPr>
            <a:spLocks noGrp="1"/>
          </p:cNvSpPr>
          <p:nvPr>
            <p:ph type="sldNum" sz="quarter" idx="10"/>
          </p:nvPr>
        </p:nvSpPr>
        <p:spPr/>
        <p:txBody>
          <a:bodyPr/>
          <a:lstStyle/>
          <a:p>
            <a:fld id="{F26FCF8D-5707-234F-B224-6831E3A998AE}" type="slidenum">
              <a:rPr lang="en-US" smtClean="0"/>
              <a:pPr/>
              <a:t>‹#›</a:t>
            </a:fld>
            <a:endParaRPr lang="en-US" dirty="0"/>
          </a:p>
        </p:txBody>
      </p:sp>
      <p:pic>
        <p:nvPicPr>
          <p:cNvPr id="4" name="Picture 3" descr="Icon&#10;&#10;Description automatically generated with low confidence">
            <a:extLst>
              <a:ext uri="{FF2B5EF4-FFF2-40B4-BE49-F238E27FC236}">
                <a16:creationId xmlns:a16="http://schemas.microsoft.com/office/drawing/2014/main" id="{BBE61C66-849C-AF40-9BF2-007FBCB270AF}"/>
              </a:ext>
            </a:extLst>
          </p:cNvPr>
          <p:cNvPicPr>
            <a:picLocks noChangeAspect="1"/>
          </p:cNvPicPr>
          <p:nvPr/>
        </p:nvPicPr>
        <p:blipFill>
          <a:blip r:embed="rId2"/>
          <a:stretch>
            <a:fill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B73AB45C-30A3-CFF3-F377-3AAD42930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0000" y="2413000"/>
            <a:ext cx="7112000" cy="2032000"/>
          </a:xfrm>
          <a:prstGeom prst="rect">
            <a:avLst/>
          </a:prstGeom>
        </p:spPr>
      </p:pic>
    </p:spTree>
    <p:extLst>
      <p:ext uri="{BB962C8B-B14F-4D97-AF65-F5344CB8AC3E}">
        <p14:creationId xmlns:p14="http://schemas.microsoft.com/office/powerpoint/2010/main" val="88923168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B03687-9738-A04D-A1CD-E923918F2FD5}"/>
              </a:ext>
            </a:extLst>
          </p:cNvPr>
          <p:cNvSpPr>
            <a:spLocks noGrp="1"/>
          </p:cNvSpPr>
          <p:nvPr>
            <p:ph type="sldNum" sz="quarter" idx="10"/>
          </p:nvPr>
        </p:nvSpPr>
        <p:spPr/>
        <p:txBody>
          <a:bodyPr/>
          <a:lstStyle/>
          <a:p>
            <a:fld id="{F26FCF8D-5707-234F-B224-6831E3A998AE}" type="slidenum">
              <a:rPr lang="en-US" smtClean="0"/>
              <a:pPr/>
              <a:t>‹#›</a:t>
            </a:fld>
            <a:endParaRPr lang="en-US" dirty="0"/>
          </a:p>
        </p:txBody>
      </p:sp>
      <p:pic>
        <p:nvPicPr>
          <p:cNvPr id="4" name="Picture 3">
            <a:extLst>
              <a:ext uri="{FF2B5EF4-FFF2-40B4-BE49-F238E27FC236}">
                <a16:creationId xmlns:a16="http://schemas.microsoft.com/office/drawing/2014/main" id="{BBE61C66-849C-AF40-9BF2-007FBCB270AF}"/>
              </a:ext>
            </a:extLst>
          </p:cNvPr>
          <p:cNvPicPr>
            <a:picLocks noChangeAspect="1"/>
          </p:cNvPicPr>
          <p:nvPr/>
        </p:nvPicPr>
        <p:blipFill>
          <a:blip r:embed="rId2"/>
          <a:srcRect/>
          <a:stretch/>
        </p:blipFill>
        <p:spPr>
          <a:xfrm>
            <a:off x="0" y="0"/>
            <a:ext cx="12192000" cy="6858000"/>
          </a:xfrm>
          <a:prstGeom prst="rect">
            <a:avLst/>
          </a:prstGeom>
        </p:spPr>
      </p:pic>
      <p:pic>
        <p:nvPicPr>
          <p:cNvPr id="2" name="Graphic 1">
            <a:extLst>
              <a:ext uri="{FF2B5EF4-FFF2-40B4-BE49-F238E27FC236}">
                <a16:creationId xmlns:a16="http://schemas.microsoft.com/office/drawing/2014/main" id="{F52B361B-0A5E-AB42-4569-9204B73DEF0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7780" y="2418080"/>
            <a:ext cx="7076440" cy="2021840"/>
          </a:xfrm>
          <a:prstGeom prst="rect">
            <a:avLst/>
          </a:prstGeom>
        </p:spPr>
      </p:pic>
    </p:spTree>
    <p:extLst>
      <p:ext uri="{BB962C8B-B14F-4D97-AF65-F5344CB8AC3E}">
        <p14:creationId xmlns:p14="http://schemas.microsoft.com/office/powerpoint/2010/main" val="260343785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4AE7-4079-4EF4-A0B0-2CAA6E042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69C50-0C1C-42D8-9D10-D13435143F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4B1695-3763-4EAA-A2C0-55ECA22F10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1DFD4-9728-4259-9E5F-1088C28A371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5EC7B0D-E30E-4CA3-94B7-62A1D0789D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20F89-5211-49F5-8446-CBBEF037FE1D}"/>
              </a:ext>
            </a:extLst>
          </p:cNvPr>
          <p:cNvSpPr>
            <a:spLocks noGrp="1"/>
          </p:cNvSpPr>
          <p:nvPr>
            <p:ph type="sldNum" sz="quarter" idx="12"/>
          </p:nvPr>
        </p:nvSpPr>
        <p:spPr/>
        <p:txBody>
          <a:bodyPr/>
          <a:lstStyle/>
          <a:p>
            <a:fld id="{BA9E7A68-22E0-4AF7-ABFA-073EDD4BDE22}" type="slidenum">
              <a:rPr lang="en-US" smtClean="0"/>
              <a:t>‹#›</a:t>
            </a:fld>
            <a:endParaRPr lang="en-US" dirty="0"/>
          </a:p>
        </p:txBody>
      </p:sp>
    </p:spTree>
    <p:extLst>
      <p:ext uri="{BB962C8B-B14F-4D97-AF65-F5344CB8AC3E}">
        <p14:creationId xmlns:p14="http://schemas.microsoft.com/office/powerpoint/2010/main" val="290071531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609600" y="1153078"/>
            <a:ext cx="109728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09601" y="3472070"/>
            <a:ext cx="109728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5"/>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6"/>
          </p:nvPr>
        </p:nvSpPr>
        <p:spPr>
          <a:ln/>
        </p:spPr>
        <p:txBody>
          <a:bodyPr/>
          <a:lstStyle>
            <a:lvl1pPr>
              <a:defRPr/>
            </a:lvl1pPr>
          </a:lstStyle>
          <a:p>
            <a:pPr>
              <a:defRPr/>
            </a:pPr>
            <a:endParaRPr lang="en-US" dirty="0"/>
          </a:p>
        </p:txBody>
      </p:sp>
      <p:sp>
        <p:nvSpPr>
          <p:cNvPr id="7" name="Slide Number Placeholder 3"/>
          <p:cNvSpPr>
            <a:spLocks noGrp="1"/>
          </p:cNvSpPr>
          <p:nvPr>
            <p:ph type="sldNum" sz="quarter" idx="17"/>
          </p:nvPr>
        </p:nvSpPr>
        <p:spPr>
          <a:ln/>
        </p:spPr>
        <p:txBody>
          <a:bodyPr/>
          <a:lstStyle>
            <a:lvl1pPr>
              <a:defRPr/>
            </a:lvl1pPr>
          </a:lstStyle>
          <a:p>
            <a:fld id="{9B28F83A-D7F0-4596-88B0-B661B811DB24}" type="slidenum">
              <a:rPr lang="en-US" altLang="en-US"/>
              <a:pPr/>
              <a:t>‹#›</a:t>
            </a:fld>
            <a:endParaRPr lang="en-US" altLang="en-US" dirty="0"/>
          </a:p>
        </p:txBody>
      </p:sp>
    </p:spTree>
    <p:extLst>
      <p:ext uri="{BB962C8B-B14F-4D97-AF65-F5344CB8AC3E}">
        <p14:creationId xmlns:p14="http://schemas.microsoft.com/office/powerpoint/2010/main" val="172564302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057B5-7849-4CB4-BD55-71BCE5E0D7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12690C-6D6D-4513-A58C-3962535B2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0F1FAB-915C-4D1D-A61D-E04F0AC0F75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2747F1F-AD42-4085-A188-EF2A5600AA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59DA2D-653C-4DF3-8DB9-9961EE74C8DA}"/>
              </a:ext>
            </a:extLst>
          </p:cNvPr>
          <p:cNvSpPr>
            <a:spLocks noGrp="1"/>
          </p:cNvSpPr>
          <p:nvPr>
            <p:ph type="sldNum" sz="quarter" idx="12"/>
          </p:nvPr>
        </p:nvSpPr>
        <p:spPr/>
        <p:txBody>
          <a:bodyPr/>
          <a:lstStyle/>
          <a:p>
            <a:fld id="{BA9E7A68-22E0-4AF7-ABFA-073EDD4BDE22}" type="slidenum">
              <a:rPr lang="en-US" smtClean="0"/>
              <a:t>‹#›</a:t>
            </a:fld>
            <a:endParaRPr lang="en-US" dirty="0"/>
          </a:p>
        </p:txBody>
      </p:sp>
    </p:spTree>
    <p:extLst>
      <p:ext uri="{BB962C8B-B14F-4D97-AF65-F5344CB8AC3E}">
        <p14:creationId xmlns:p14="http://schemas.microsoft.com/office/powerpoint/2010/main" val="39046072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p:nvPr>
        </p:nvSpPr>
        <p:spPr>
          <a:xfrm>
            <a:off x="571500" y="3429000"/>
            <a:ext cx="5295900" cy="549275"/>
          </a:xfrm>
        </p:spPr>
        <p:txBody>
          <a:bodyPr anchor="b" anchorCtr="0">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6324600" y="571500"/>
            <a:ext cx="5295900" cy="5605463"/>
          </a:xfrm>
        </p:spPr>
        <p:txBody>
          <a:bodyPr anchor="ctr" anchorCtr="0">
            <a:noAutofit/>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43E66C0-425B-C345-BA45-AC90C800CCC6}"/>
              </a:ext>
            </a:extLst>
          </p:cNvPr>
          <p:cNvSpPr>
            <a:spLocks noGrp="1"/>
          </p:cNvSpPr>
          <p:nvPr>
            <p:ph type="body" sz="quarter" idx="13"/>
          </p:nvPr>
        </p:nvSpPr>
        <p:spPr>
          <a:xfrm>
            <a:off x="571500" y="3934733"/>
            <a:ext cx="5295900" cy="504825"/>
          </a:xfrm>
        </p:spPr>
        <p:txBody>
          <a:bodyPr>
            <a:noAutofit/>
          </a:bodyPr>
          <a:lstStyle>
            <a:lvl1pPr marL="0" indent="0">
              <a:buNone/>
              <a:defRPr lang="en-US" sz="2000" b="1" kern="1200" dirty="0" smtClean="0">
                <a:solidFill>
                  <a:schemeClr val="accent2"/>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Tree>
    <p:extLst>
      <p:ext uri="{BB962C8B-B14F-4D97-AF65-F5344CB8AC3E}">
        <p14:creationId xmlns:p14="http://schemas.microsoft.com/office/powerpoint/2010/main" val="137810589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3984">
          <p15:clr>
            <a:srgbClr val="FBAE40"/>
          </p15:clr>
        </p15:guide>
        <p15:guide id="3" pos="3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0F7D-106D-094E-A49E-44E2F15C45BC}"/>
              </a:ext>
            </a:extLst>
          </p:cNvPr>
          <p:cNvSpPr>
            <a:spLocks noGrp="1"/>
          </p:cNvSpPr>
          <p:nvPr>
            <p:ph type="ctrTitle"/>
          </p:nvPr>
        </p:nvSpPr>
        <p:spPr>
          <a:xfrm>
            <a:off x="576949" y="2814416"/>
            <a:ext cx="4996537" cy="1594081"/>
          </a:xfrm>
        </p:spPr>
        <p:txBody>
          <a:bodyPr anchor="b"/>
          <a:lstStyle>
            <a:lvl1pPr algn="l">
              <a:defRPr sz="40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8E77E4F0-0A82-444F-8DB4-F0DA82AF6244}"/>
              </a:ext>
            </a:extLst>
          </p:cNvPr>
          <p:cNvSpPr>
            <a:spLocks noGrp="1"/>
          </p:cNvSpPr>
          <p:nvPr>
            <p:ph type="subTitle" idx="1" hasCustomPrompt="1"/>
          </p:nvPr>
        </p:nvSpPr>
        <p:spPr>
          <a:xfrm>
            <a:off x="576947" y="4413488"/>
            <a:ext cx="4996537" cy="758763"/>
          </a:xfrm>
        </p:spPr>
        <p:txBody>
          <a:bodyPr/>
          <a:lstStyle>
            <a:lvl1pPr marL="0" indent="0" algn="l">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dirty="0" err="1"/>
              <a:t>subheadline</a:t>
            </a:r>
            <a:r>
              <a:rPr lang="en-US" dirty="0"/>
              <a:t> style</a:t>
            </a:r>
          </a:p>
        </p:txBody>
      </p:sp>
      <p:sp>
        <p:nvSpPr>
          <p:cNvPr id="20" name="Text Placeholder 19">
            <a:extLst>
              <a:ext uri="{FF2B5EF4-FFF2-40B4-BE49-F238E27FC236}">
                <a16:creationId xmlns:a16="http://schemas.microsoft.com/office/drawing/2014/main" id="{4500ED70-D89E-0B44-9B57-CBA77662CE4E}"/>
              </a:ext>
            </a:extLst>
          </p:cNvPr>
          <p:cNvSpPr>
            <a:spLocks noGrp="1"/>
          </p:cNvSpPr>
          <p:nvPr>
            <p:ph type="body" sz="quarter" idx="10"/>
          </p:nvPr>
        </p:nvSpPr>
        <p:spPr>
          <a:xfrm>
            <a:off x="548824" y="5710125"/>
            <a:ext cx="4996537" cy="306043"/>
          </a:xfrm>
        </p:spPr>
        <p:txBody>
          <a:bodyPr/>
          <a:lstStyle>
            <a:lvl1pPr marL="0" indent="0">
              <a:buNone/>
              <a:defRPr sz="18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19">
            <a:extLst>
              <a:ext uri="{FF2B5EF4-FFF2-40B4-BE49-F238E27FC236}">
                <a16:creationId xmlns:a16="http://schemas.microsoft.com/office/drawing/2014/main" id="{0598B1D2-4DF0-D044-AF03-D1DEAAE505FB}"/>
              </a:ext>
            </a:extLst>
          </p:cNvPr>
          <p:cNvSpPr>
            <a:spLocks noGrp="1"/>
          </p:cNvSpPr>
          <p:nvPr>
            <p:ph type="body" sz="quarter" idx="11"/>
          </p:nvPr>
        </p:nvSpPr>
        <p:spPr>
          <a:xfrm>
            <a:off x="548824" y="6014926"/>
            <a:ext cx="4996537" cy="306043"/>
          </a:xfrm>
        </p:spPr>
        <p:txBody>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0" name="Rectangle 9">
            <a:extLst>
              <a:ext uri="{FF2B5EF4-FFF2-40B4-BE49-F238E27FC236}">
                <a16:creationId xmlns:a16="http://schemas.microsoft.com/office/drawing/2014/main" id="{8DDE9DC4-94B0-5D4C-972E-D272264D495C}"/>
              </a:ext>
            </a:extLst>
          </p:cNvPr>
          <p:cNvSpPr/>
          <p:nvPr/>
        </p:nvSpPr>
        <p:spPr>
          <a:xfrm>
            <a:off x="571500" y="6410552"/>
            <a:ext cx="5205186" cy="447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4">
            <a:extLst>
              <a:ext uri="{FF2B5EF4-FFF2-40B4-BE49-F238E27FC236}">
                <a16:creationId xmlns:a16="http://schemas.microsoft.com/office/drawing/2014/main" id="{7407DA96-8F89-8242-896F-E6AC8180222F}"/>
              </a:ext>
            </a:extLst>
          </p:cNvPr>
          <p:cNvSpPr>
            <a:spLocks noGrp="1"/>
          </p:cNvSpPr>
          <p:nvPr>
            <p:ph type="pic" sz="quarter" idx="12"/>
          </p:nvPr>
        </p:nvSpPr>
        <p:spPr>
          <a:xfrm>
            <a:off x="6096000" y="-2"/>
            <a:ext cx="6096000" cy="6858001"/>
          </a:xfrm>
        </p:spPr>
        <p:txBody>
          <a:bodyPr/>
          <a:lstStyle/>
          <a:p>
            <a:endParaRPr lang="en-US" dirty="0"/>
          </a:p>
        </p:txBody>
      </p:sp>
      <p:pic>
        <p:nvPicPr>
          <p:cNvPr id="6" name="Picture 5">
            <a:extLst>
              <a:ext uri="{FF2B5EF4-FFF2-40B4-BE49-F238E27FC236}">
                <a16:creationId xmlns:a16="http://schemas.microsoft.com/office/drawing/2014/main" id="{4CDE8782-3C72-9ABF-E5A5-0347970A66F3}"/>
              </a:ext>
            </a:extLst>
          </p:cNvPr>
          <p:cNvPicPr>
            <a:picLocks noChangeAspect="1"/>
          </p:cNvPicPr>
          <p:nvPr userDrawn="1"/>
        </p:nvPicPr>
        <p:blipFill>
          <a:blip r:embed="rId2"/>
          <a:stretch>
            <a:fillRect/>
          </a:stretch>
        </p:blipFill>
        <p:spPr>
          <a:xfrm>
            <a:off x="565866" y="565083"/>
            <a:ext cx="4000464" cy="1879429"/>
          </a:xfrm>
          <a:prstGeom prst="rect">
            <a:avLst/>
          </a:prstGeom>
        </p:spPr>
      </p:pic>
    </p:spTree>
    <p:extLst>
      <p:ext uri="{BB962C8B-B14F-4D97-AF65-F5344CB8AC3E}">
        <p14:creationId xmlns:p14="http://schemas.microsoft.com/office/powerpoint/2010/main" val="2009776998"/>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571500" y="1825625"/>
            <a:ext cx="5295900" cy="44577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43E66C0-425B-C345-BA45-AC90C800CCC6}"/>
              </a:ext>
            </a:extLst>
          </p:cNvPr>
          <p:cNvSpPr>
            <a:spLocks noGrp="1"/>
          </p:cNvSpPr>
          <p:nvPr>
            <p:ph type="body" sz="quarter" idx="13"/>
          </p:nvPr>
        </p:nvSpPr>
        <p:spPr>
          <a:xfrm>
            <a:off x="571500" y="1062719"/>
            <a:ext cx="10515600" cy="504825"/>
          </a:xfrm>
        </p:spPr>
        <p:txBody>
          <a:bodyPr>
            <a:noAutofit/>
          </a:bodyPr>
          <a:lstStyle>
            <a:lvl1pPr marL="0" indent="0">
              <a:buNone/>
              <a:defRPr sz="2000" b="1">
                <a:solidFill>
                  <a:schemeClr val="accent2"/>
                </a:solidFill>
              </a:defRPr>
            </a:lvl1pPr>
            <a:lvl2pPr marL="4572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
        <p:nvSpPr>
          <p:cNvPr id="5" name="Content Placeholder 4">
            <a:extLst>
              <a:ext uri="{FF2B5EF4-FFF2-40B4-BE49-F238E27FC236}">
                <a16:creationId xmlns:a16="http://schemas.microsoft.com/office/drawing/2014/main" id="{5EBE6EAD-1FD0-0C40-A2FC-FF4D9B0AE553}"/>
              </a:ext>
            </a:extLst>
          </p:cNvPr>
          <p:cNvSpPr>
            <a:spLocks noGrp="1"/>
          </p:cNvSpPr>
          <p:nvPr>
            <p:ph sz="quarter" idx="15"/>
          </p:nvPr>
        </p:nvSpPr>
        <p:spPr>
          <a:xfrm>
            <a:off x="6324600" y="1825625"/>
            <a:ext cx="5295900" cy="44577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10360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3984">
          <p15:clr>
            <a:srgbClr val="FBAE40"/>
          </p15:clr>
        </p15:guide>
        <p15:guide id="3" pos="3696">
          <p15:clr>
            <a:srgbClr val="FBAE40"/>
          </p15:clr>
        </p15:guide>
        <p15:guide id="4" orient="horz" pos="11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hasCustomPrompt="1"/>
          </p:nvPr>
        </p:nvSpPr>
        <p:spPr>
          <a:xfrm>
            <a:off x="571501" y="571500"/>
            <a:ext cx="5295900" cy="549275"/>
          </a:xfrm>
        </p:spPr>
        <p:txBody>
          <a:bodyPr>
            <a:noAutofit/>
          </a:bodyPr>
          <a:lstStyle>
            <a:lvl1pPr>
              <a:defRPr b="0"/>
            </a:lvl1pPr>
          </a:lstStyle>
          <a:p>
            <a:r>
              <a:rPr lang="en-US" dirty="0"/>
              <a:t>Click to edit Master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571500" y="1825625"/>
            <a:ext cx="5295900" cy="44577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
        <p:nvSpPr>
          <p:cNvPr id="6" name="Picture Placeholder 5">
            <a:extLst>
              <a:ext uri="{FF2B5EF4-FFF2-40B4-BE49-F238E27FC236}">
                <a16:creationId xmlns:a16="http://schemas.microsoft.com/office/drawing/2014/main" id="{392D4A60-10B1-1F49-8E40-464C899A3A05}"/>
              </a:ext>
            </a:extLst>
          </p:cNvPr>
          <p:cNvSpPr>
            <a:spLocks noGrp="1"/>
          </p:cNvSpPr>
          <p:nvPr>
            <p:ph type="pic" sz="quarter" idx="15"/>
          </p:nvPr>
        </p:nvSpPr>
        <p:spPr>
          <a:xfrm>
            <a:off x="6324600" y="0"/>
            <a:ext cx="5867399" cy="6858000"/>
          </a:xfrm>
        </p:spPr>
        <p:txBody>
          <a:bodyPr/>
          <a:lstStyle/>
          <a:p>
            <a:endParaRPr lang="en-US" dirty="0"/>
          </a:p>
        </p:txBody>
      </p:sp>
      <p:sp>
        <p:nvSpPr>
          <p:cNvPr id="9" name="Text Placeholder 9">
            <a:extLst>
              <a:ext uri="{FF2B5EF4-FFF2-40B4-BE49-F238E27FC236}">
                <a16:creationId xmlns:a16="http://schemas.microsoft.com/office/drawing/2014/main" id="{C28C568B-A021-F84D-99FC-1975F0069BAA}"/>
              </a:ext>
            </a:extLst>
          </p:cNvPr>
          <p:cNvSpPr>
            <a:spLocks noGrp="1"/>
          </p:cNvSpPr>
          <p:nvPr>
            <p:ph type="body" sz="quarter" idx="13"/>
          </p:nvPr>
        </p:nvSpPr>
        <p:spPr>
          <a:xfrm>
            <a:off x="571500" y="1062719"/>
            <a:ext cx="5295900" cy="504825"/>
          </a:xfrm>
        </p:spPr>
        <p:txBody>
          <a:bodyPr>
            <a:noAutofit/>
          </a:bodyPr>
          <a:lstStyle>
            <a:lvl1pPr marL="0" indent="0">
              <a:buNone/>
              <a:defRPr sz="2000" b="1">
                <a:solidFill>
                  <a:schemeClr val="accent2"/>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7176451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3984">
          <p15:clr>
            <a:srgbClr val="FBAE40"/>
          </p15:clr>
        </p15:guide>
        <p15:guide id="3" pos="3696">
          <p15:clr>
            <a:srgbClr val="FBAE40"/>
          </p15:clr>
        </p15:guide>
        <p15:guide id="4" orient="horz" pos="11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571500" y="1825625"/>
            <a:ext cx="3390900" cy="4457700"/>
          </a:xfrm>
        </p:spPr>
        <p:txBody>
          <a:bodyPr>
            <a:noAutofit/>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43E66C0-425B-C345-BA45-AC90C800CCC6}"/>
              </a:ext>
            </a:extLst>
          </p:cNvPr>
          <p:cNvSpPr>
            <a:spLocks noGrp="1"/>
          </p:cNvSpPr>
          <p:nvPr>
            <p:ph type="body" sz="quarter" idx="13"/>
          </p:nvPr>
        </p:nvSpPr>
        <p:spPr>
          <a:xfrm>
            <a:off x="571500" y="1062719"/>
            <a:ext cx="10515600" cy="504825"/>
          </a:xfrm>
        </p:spPr>
        <p:txBody>
          <a:bodyPr>
            <a:noAutofit/>
          </a:bodyPr>
          <a:lstStyle>
            <a:lvl1pPr marL="0" indent="0">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a:lvl2pPr>
          </a:lstStyle>
          <a:p>
            <a:pPr marL="0" lvl="0" indent="0" algn="l" defTabSz="914400" rtl="0" eaLnBrk="1" latinLnBrk="0" hangingPunct="1">
              <a:lnSpc>
                <a:spcPct val="100000"/>
              </a:lnSpc>
              <a:spcBef>
                <a:spcPts val="1000"/>
              </a:spcBef>
              <a:spcAft>
                <a:spcPts val="1200"/>
              </a:spcAft>
              <a:buClr>
                <a:schemeClr val="accent2"/>
              </a:buClr>
              <a:buFont typeface="Arial" panose="020B0604020202020204" pitchFamily="34" charset="0"/>
              <a:buNone/>
            </a:pPr>
            <a:r>
              <a:rPr lang="en-US" dirty="0"/>
              <a:t>Click to edit Master text styles</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
        <p:nvSpPr>
          <p:cNvPr id="5" name="Content Placeholder 4">
            <a:extLst>
              <a:ext uri="{FF2B5EF4-FFF2-40B4-BE49-F238E27FC236}">
                <a16:creationId xmlns:a16="http://schemas.microsoft.com/office/drawing/2014/main" id="{5EBE6EAD-1FD0-0C40-A2FC-FF4D9B0AE553}"/>
              </a:ext>
            </a:extLst>
          </p:cNvPr>
          <p:cNvSpPr>
            <a:spLocks noGrp="1"/>
          </p:cNvSpPr>
          <p:nvPr>
            <p:ph sz="quarter" idx="15"/>
          </p:nvPr>
        </p:nvSpPr>
        <p:spPr>
          <a:xfrm>
            <a:off x="4381500" y="1825625"/>
            <a:ext cx="3390900" cy="44577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1F3ACCA0-0DEF-A04C-B1A0-2DFC7692F277}"/>
              </a:ext>
            </a:extLst>
          </p:cNvPr>
          <p:cNvSpPr>
            <a:spLocks noGrp="1"/>
          </p:cNvSpPr>
          <p:nvPr>
            <p:ph sz="quarter" idx="16"/>
          </p:nvPr>
        </p:nvSpPr>
        <p:spPr>
          <a:xfrm>
            <a:off x="8229600" y="1825625"/>
            <a:ext cx="3390900" cy="44577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B8BA82E1-1424-2541-BE09-86DE35314370}"/>
              </a:ext>
            </a:extLst>
          </p:cNvPr>
          <p:cNvCxnSpPr/>
          <p:nvPr userDrawn="1"/>
        </p:nvCxnSpPr>
        <p:spPr>
          <a:xfrm>
            <a:off x="4165600" y="1959429"/>
            <a:ext cx="0" cy="432389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B961B3-D652-7F40-A41E-8D7433D7273E}"/>
              </a:ext>
            </a:extLst>
          </p:cNvPr>
          <p:cNvCxnSpPr/>
          <p:nvPr userDrawn="1"/>
        </p:nvCxnSpPr>
        <p:spPr>
          <a:xfrm>
            <a:off x="8011885" y="1959429"/>
            <a:ext cx="0" cy="432389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24070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2760">
          <p15:clr>
            <a:srgbClr val="FBAE40"/>
          </p15:clr>
        </p15:guide>
        <p15:guide id="3" pos="2496">
          <p15:clr>
            <a:srgbClr val="FBAE40"/>
          </p15:clr>
        </p15:guide>
        <p15:guide id="4" pos="4901">
          <p15:clr>
            <a:srgbClr val="FBAE40"/>
          </p15:clr>
        </p15:guide>
        <p15:guide id="5" pos="5184">
          <p15:clr>
            <a:srgbClr val="FBAE40"/>
          </p15:clr>
        </p15:guide>
        <p15:guide id="6" orient="horz" pos="112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422E-3444-0648-9B62-A8A57739C014}"/>
              </a:ext>
            </a:extLst>
          </p:cNvPr>
          <p:cNvSpPr>
            <a:spLocks noGrp="1"/>
          </p:cNvSpPr>
          <p:nvPr>
            <p:ph type="title"/>
          </p:nvPr>
        </p:nvSpPr>
        <p:spPr/>
        <p:txBody>
          <a:bodyPr>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1090731E-4BA4-7340-99D8-8D6A692B30B9}"/>
              </a:ext>
            </a:extLst>
          </p:cNvPr>
          <p:cNvSpPr>
            <a:spLocks noGrp="1"/>
          </p:cNvSpPr>
          <p:nvPr>
            <p:ph type="sldNum" sz="quarter" idx="10"/>
          </p:nvPr>
        </p:nvSpPr>
        <p:spPr/>
        <p:txBody>
          <a:bodyPr/>
          <a:lstStyle/>
          <a:p>
            <a:fld id="{F26FCF8D-5707-234F-B224-6831E3A998AE}" type="slidenum">
              <a:rPr lang="en-US" smtClean="0"/>
              <a:pPr/>
              <a:t>‹#›</a:t>
            </a:fld>
            <a:endParaRPr lang="en-US" dirty="0"/>
          </a:p>
        </p:txBody>
      </p:sp>
      <p:sp>
        <p:nvSpPr>
          <p:cNvPr id="7" name="Text Placeholder 9">
            <a:extLst>
              <a:ext uri="{FF2B5EF4-FFF2-40B4-BE49-F238E27FC236}">
                <a16:creationId xmlns:a16="http://schemas.microsoft.com/office/drawing/2014/main" id="{E1402694-67CF-814F-9F40-B38674187050}"/>
              </a:ext>
            </a:extLst>
          </p:cNvPr>
          <p:cNvSpPr>
            <a:spLocks noGrp="1"/>
          </p:cNvSpPr>
          <p:nvPr>
            <p:ph type="body" sz="quarter" idx="13"/>
          </p:nvPr>
        </p:nvSpPr>
        <p:spPr>
          <a:xfrm>
            <a:off x="571500" y="1062719"/>
            <a:ext cx="10515600" cy="504825"/>
          </a:xfrm>
        </p:spPr>
        <p:txBody>
          <a:bodyPr>
            <a:noAutofit/>
          </a:bodyPr>
          <a:lstStyle>
            <a:lvl1pPr marL="0" indent="0">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60853806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621B27-E38C-9E4C-A1E1-E2A8223CB3C9}"/>
              </a:ext>
            </a:extLst>
          </p:cNvPr>
          <p:cNvSpPr>
            <a:spLocks noGrp="1"/>
          </p:cNvSpPr>
          <p:nvPr>
            <p:ph type="pic" idx="1"/>
          </p:nvPr>
        </p:nvSpPr>
        <p:spPr>
          <a:xfrm>
            <a:off x="571500" y="571501"/>
            <a:ext cx="11049000" cy="57118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Slide Number Placeholder 7">
            <a:extLst>
              <a:ext uri="{FF2B5EF4-FFF2-40B4-BE49-F238E27FC236}">
                <a16:creationId xmlns:a16="http://schemas.microsoft.com/office/drawing/2014/main" id="{1E084CF9-F77D-5A43-8BEF-E0E7B2C9D03F}"/>
              </a:ext>
            </a:extLst>
          </p:cNvPr>
          <p:cNvSpPr>
            <a:spLocks noGrp="1"/>
          </p:cNvSpPr>
          <p:nvPr>
            <p:ph type="sldNum" sz="quarter" idx="10"/>
          </p:nvPr>
        </p:nvSpPr>
        <p:spPr/>
        <p:txBody>
          <a:bodyPr/>
          <a:lstStyle/>
          <a:p>
            <a:fld id="{F26FCF8D-5707-234F-B224-6831E3A998AE}" type="slidenum">
              <a:rPr lang="en-US" smtClean="0"/>
              <a:pPr/>
              <a:t>‹#›</a:t>
            </a:fld>
            <a:endParaRPr lang="en-US" dirty="0"/>
          </a:p>
        </p:txBody>
      </p:sp>
    </p:spTree>
    <p:extLst>
      <p:ext uri="{BB962C8B-B14F-4D97-AF65-F5344CB8AC3E}">
        <p14:creationId xmlns:p14="http://schemas.microsoft.com/office/powerpoint/2010/main" val="383594924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B03687-9738-A04D-A1CD-E923918F2FD5}"/>
              </a:ext>
            </a:extLst>
          </p:cNvPr>
          <p:cNvSpPr>
            <a:spLocks noGrp="1"/>
          </p:cNvSpPr>
          <p:nvPr>
            <p:ph type="sldNum" sz="quarter" idx="10"/>
          </p:nvPr>
        </p:nvSpPr>
        <p:spPr/>
        <p:txBody>
          <a:bodyPr/>
          <a:lstStyle/>
          <a:p>
            <a:fld id="{F26FCF8D-5707-234F-B224-6831E3A998AE}" type="slidenum">
              <a:rPr lang="en-US" smtClean="0"/>
              <a:pPr/>
              <a:t>‹#›</a:t>
            </a:fld>
            <a:endParaRPr lang="en-US" dirty="0"/>
          </a:p>
        </p:txBody>
      </p:sp>
      <p:pic>
        <p:nvPicPr>
          <p:cNvPr id="4" name="Picture 3" descr="Icon&#10;&#10;Description automatically generated with low confidence">
            <a:extLst>
              <a:ext uri="{FF2B5EF4-FFF2-40B4-BE49-F238E27FC236}">
                <a16:creationId xmlns:a16="http://schemas.microsoft.com/office/drawing/2014/main" id="{BBE61C66-849C-AF40-9BF2-007FBCB270AF}"/>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B4A58385-D3EE-6B57-12C1-7A9F2F63DB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0000" y="2413000"/>
            <a:ext cx="7112000" cy="2032000"/>
          </a:xfrm>
          <a:prstGeom prst="rect">
            <a:avLst/>
          </a:prstGeom>
        </p:spPr>
      </p:pic>
    </p:spTree>
    <p:extLst>
      <p:ext uri="{BB962C8B-B14F-4D97-AF65-F5344CB8AC3E}">
        <p14:creationId xmlns:p14="http://schemas.microsoft.com/office/powerpoint/2010/main" val="127274280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B03687-9738-A04D-A1CD-E923918F2FD5}"/>
              </a:ext>
            </a:extLst>
          </p:cNvPr>
          <p:cNvSpPr>
            <a:spLocks noGrp="1"/>
          </p:cNvSpPr>
          <p:nvPr>
            <p:ph type="sldNum" sz="quarter" idx="10"/>
          </p:nvPr>
        </p:nvSpPr>
        <p:spPr/>
        <p:txBody>
          <a:bodyPr/>
          <a:lstStyle/>
          <a:p>
            <a:fld id="{F26FCF8D-5707-234F-B224-6831E3A998AE}" type="slidenum">
              <a:rPr lang="en-US" smtClean="0"/>
              <a:pPr/>
              <a:t>‹#›</a:t>
            </a:fld>
            <a:endParaRPr lang="en-US" dirty="0"/>
          </a:p>
        </p:txBody>
      </p:sp>
      <p:pic>
        <p:nvPicPr>
          <p:cNvPr id="4" name="Picture 3">
            <a:extLst>
              <a:ext uri="{FF2B5EF4-FFF2-40B4-BE49-F238E27FC236}">
                <a16:creationId xmlns:a16="http://schemas.microsoft.com/office/drawing/2014/main" id="{BBE61C66-849C-AF40-9BF2-007FBCB270AF}"/>
              </a:ext>
            </a:extLst>
          </p:cNvPr>
          <p:cNvPicPr>
            <a:picLocks noChangeAspect="1"/>
          </p:cNvPicPr>
          <p:nvPr userDrawn="1"/>
        </p:nvPicPr>
        <p:blipFill>
          <a:blip r:embed="rId2"/>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0E4ACC7E-37F0-B8F2-D150-7F5142CF12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57780" y="2418080"/>
            <a:ext cx="7076440" cy="2021840"/>
          </a:xfrm>
          <a:prstGeom prst="rect">
            <a:avLst/>
          </a:prstGeom>
        </p:spPr>
      </p:pic>
    </p:spTree>
    <p:extLst>
      <p:ext uri="{BB962C8B-B14F-4D97-AF65-F5344CB8AC3E}">
        <p14:creationId xmlns:p14="http://schemas.microsoft.com/office/powerpoint/2010/main" val="359431610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p:nvPr>
        </p:nvSpPr>
        <p:spPr>
          <a:xfrm>
            <a:off x="571500" y="3429000"/>
            <a:ext cx="5295900" cy="549275"/>
          </a:xfrm>
        </p:spPr>
        <p:txBody>
          <a:bodyPr anchor="b" anchorCtr="0">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6324600" y="571500"/>
            <a:ext cx="5295900" cy="5605463"/>
          </a:xfrm>
        </p:spPr>
        <p:txBody>
          <a:bodyPr anchor="ctr" anchorCtr="0">
            <a:noAutofit/>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43E66C0-425B-C345-BA45-AC90C800CCC6}"/>
              </a:ext>
            </a:extLst>
          </p:cNvPr>
          <p:cNvSpPr>
            <a:spLocks noGrp="1"/>
          </p:cNvSpPr>
          <p:nvPr>
            <p:ph type="body" sz="quarter" idx="13"/>
          </p:nvPr>
        </p:nvSpPr>
        <p:spPr>
          <a:xfrm>
            <a:off x="571500" y="3934733"/>
            <a:ext cx="5295900" cy="504825"/>
          </a:xfrm>
        </p:spPr>
        <p:txBody>
          <a:bodyPr>
            <a:noAutofit/>
          </a:bodyPr>
          <a:lstStyle>
            <a:lvl1pPr marL="0" indent="0">
              <a:buNone/>
              <a:defRPr lang="en-US" sz="2000" b="1" kern="1200" dirty="0" smtClean="0">
                <a:solidFill>
                  <a:schemeClr val="accent2"/>
                </a:solidFill>
                <a:latin typeface="Arial" panose="020B0604020202020204" pitchFamily="34" charset="0"/>
                <a:ea typeface="+mn-ea"/>
                <a:cs typeface="Arial" panose="020B0604020202020204" pitchFamily="34" charset="0"/>
              </a:defRPr>
            </a:lvl1pPr>
            <a:lvl2pPr marL="4572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Tree>
    <p:extLst>
      <p:ext uri="{BB962C8B-B14F-4D97-AF65-F5344CB8AC3E}">
        <p14:creationId xmlns:p14="http://schemas.microsoft.com/office/powerpoint/2010/main" val="356648056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3984">
          <p15:clr>
            <a:srgbClr val="FBAE40"/>
          </p15:clr>
        </p15:guide>
        <p15:guide id="3" pos="36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571500" y="1825625"/>
            <a:ext cx="5295900" cy="44577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43E66C0-425B-C345-BA45-AC90C800CCC6}"/>
              </a:ext>
            </a:extLst>
          </p:cNvPr>
          <p:cNvSpPr>
            <a:spLocks noGrp="1"/>
          </p:cNvSpPr>
          <p:nvPr>
            <p:ph type="body" sz="quarter" idx="13"/>
          </p:nvPr>
        </p:nvSpPr>
        <p:spPr>
          <a:xfrm>
            <a:off x="571500" y="1062719"/>
            <a:ext cx="10515600" cy="504825"/>
          </a:xfrm>
        </p:spPr>
        <p:txBody>
          <a:bodyPr>
            <a:noAutofit/>
          </a:bodyPr>
          <a:lstStyle>
            <a:lvl1pPr marL="0" indent="0">
              <a:buNone/>
              <a:defRPr sz="2000" b="1">
                <a:solidFill>
                  <a:schemeClr val="accent2"/>
                </a:solidFill>
              </a:defRPr>
            </a:lvl1pPr>
            <a:lvl2pPr marL="457200" indent="0">
              <a:buNone/>
              <a:defRPr/>
            </a:lvl2pPr>
          </a:lstStyle>
          <a:p>
            <a:pPr lvl="0"/>
            <a:r>
              <a:rPr lang="en-US" dirty="0"/>
              <a:t>Click to edit Master text styles</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
        <p:nvSpPr>
          <p:cNvPr id="5" name="Content Placeholder 4">
            <a:extLst>
              <a:ext uri="{FF2B5EF4-FFF2-40B4-BE49-F238E27FC236}">
                <a16:creationId xmlns:a16="http://schemas.microsoft.com/office/drawing/2014/main" id="{5EBE6EAD-1FD0-0C40-A2FC-FF4D9B0AE553}"/>
              </a:ext>
            </a:extLst>
          </p:cNvPr>
          <p:cNvSpPr>
            <a:spLocks noGrp="1"/>
          </p:cNvSpPr>
          <p:nvPr>
            <p:ph sz="quarter" idx="15"/>
          </p:nvPr>
        </p:nvSpPr>
        <p:spPr>
          <a:xfrm>
            <a:off x="6324600" y="1825625"/>
            <a:ext cx="5295900" cy="44577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27931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3984">
          <p15:clr>
            <a:srgbClr val="FBAE40"/>
          </p15:clr>
        </p15:guide>
        <p15:guide id="3" pos="3696">
          <p15:clr>
            <a:srgbClr val="FBAE40"/>
          </p15:clr>
        </p15:guide>
        <p15:guide id="4" orient="horz" pos="112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hasCustomPrompt="1"/>
          </p:nvPr>
        </p:nvSpPr>
        <p:spPr>
          <a:xfrm>
            <a:off x="571501" y="571500"/>
            <a:ext cx="5295900" cy="549275"/>
          </a:xfrm>
        </p:spPr>
        <p:txBody>
          <a:bodyPr>
            <a:noAutofit/>
          </a:bodyPr>
          <a:lstStyle>
            <a:lvl1pPr>
              <a:defRPr b="0"/>
            </a:lvl1pPr>
          </a:lstStyle>
          <a:p>
            <a:r>
              <a:rPr lang="en-US" dirty="0"/>
              <a:t>Click to edit Master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571500" y="1825625"/>
            <a:ext cx="5295900" cy="44577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
        <p:nvSpPr>
          <p:cNvPr id="6" name="Picture Placeholder 5">
            <a:extLst>
              <a:ext uri="{FF2B5EF4-FFF2-40B4-BE49-F238E27FC236}">
                <a16:creationId xmlns:a16="http://schemas.microsoft.com/office/drawing/2014/main" id="{392D4A60-10B1-1F49-8E40-464C899A3A05}"/>
              </a:ext>
            </a:extLst>
          </p:cNvPr>
          <p:cNvSpPr>
            <a:spLocks noGrp="1"/>
          </p:cNvSpPr>
          <p:nvPr>
            <p:ph type="pic" sz="quarter" idx="15"/>
          </p:nvPr>
        </p:nvSpPr>
        <p:spPr>
          <a:xfrm>
            <a:off x="6324600" y="0"/>
            <a:ext cx="5867399" cy="6858000"/>
          </a:xfrm>
        </p:spPr>
        <p:txBody>
          <a:bodyPr/>
          <a:lstStyle/>
          <a:p>
            <a:endParaRPr lang="en-US" dirty="0"/>
          </a:p>
        </p:txBody>
      </p:sp>
      <p:sp>
        <p:nvSpPr>
          <p:cNvPr id="9" name="Text Placeholder 9">
            <a:extLst>
              <a:ext uri="{FF2B5EF4-FFF2-40B4-BE49-F238E27FC236}">
                <a16:creationId xmlns:a16="http://schemas.microsoft.com/office/drawing/2014/main" id="{C28C568B-A021-F84D-99FC-1975F0069BAA}"/>
              </a:ext>
            </a:extLst>
          </p:cNvPr>
          <p:cNvSpPr>
            <a:spLocks noGrp="1"/>
          </p:cNvSpPr>
          <p:nvPr>
            <p:ph type="body" sz="quarter" idx="13"/>
          </p:nvPr>
        </p:nvSpPr>
        <p:spPr>
          <a:xfrm>
            <a:off x="571500" y="1062719"/>
            <a:ext cx="5295900" cy="504825"/>
          </a:xfrm>
        </p:spPr>
        <p:txBody>
          <a:bodyPr>
            <a:noAutofit/>
          </a:bodyPr>
          <a:lstStyle>
            <a:lvl1pPr marL="0" indent="0">
              <a:buNone/>
              <a:defRPr sz="2000" b="1">
                <a:solidFill>
                  <a:schemeClr val="accent2"/>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53512808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3984">
          <p15:clr>
            <a:srgbClr val="FBAE40"/>
          </p15:clr>
        </p15:guide>
        <p15:guide id="3" pos="3696">
          <p15:clr>
            <a:srgbClr val="FBAE40"/>
          </p15:clr>
        </p15:guide>
        <p15:guide id="4" orient="horz" pos="112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CF1C1-8C0B-3449-99BC-704007AD7A27}"/>
              </a:ext>
            </a:extLst>
          </p:cNvPr>
          <p:cNvSpPr>
            <a:spLocks noGrp="1"/>
          </p:cNvSpPr>
          <p:nvPr>
            <p:ph type="title"/>
          </p:nvPr>
        </p:nvSpPr>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DE805D3C-E76F-5046-BC67-7438375D5B30}"/>
              </a:ext>
            </a:extLst>
          </p:cNvPr>
          <p:cNvSpPr>
            <a:spLocks noGrp="1"/>
          </p:cNvSpPr>
          <p:nvPr>
            <p:ph idx="1"/>
          </p:nvPr>
        </p:nvSpPr>
        <p:spPr>
          <a:xfrm>
            <a:off x="571500" y="1825625"/>
            <a:ext cx="3390900" cy="4457700"/>
          </a:xfrm>
        </p:spPr>
        <p:txBody>
          <a:bodyPr>
            <a:noAutofit/>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243E66C0-425B-C345-BA45-AC90C800CCC6}"/>
              </a:ext>
            </a:extLst>
          </p:cNvPr>
          <p:cNvSpPr>
            <a:spLocks noGrp="1"/>
          </p:cNvSpPr>
          <p:nvPr>
            <p:ph type="body" sz="quarter" idx="13"/>
          </p:nvPr>
        </p:nvSpPr>
        <p:spPr>
          <a:xfrm>
            <a:off x="571500" y="1062719"/>
            <a:ext cx="10515600" cy="504825"/>
          </a:xfrm>
        </p:spPr>
        <p:txBody>
          <a:bodyPr>
            <a:noAutofit/>
          </a:bodyPr>
          <a:lstStyle>
            <a:lvl1pPr marL="0" indent="0">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a:lvl2pPr>
          </a:lstStyle>
          <a:p>
            <a:pPr marL="0" lvl="0" indent="0" algn="l" defTabSz="914400" rtl="0" eaLnBrk="1" latinLnBrk="0" hangingPunct="1">
              <a:lnSpc>
                <a:spcPct val="100000"/>
              </a:lnSpc>
              <a:spcBef>
                <a:spcPts val="1000"/>
              </a:spcBef>
              <a:spcAft>
                <a:spcPts val="1200"/>
              </a:spcAft>
              <a:buClr>
                <a:schemeClr val="accent2"/>
              </a:buClr>
              <a:buFont typeface="Arial" panose="020B0604020202020204" pitchFamily="34" charset="0"/>
              <a:buNone/>
            </a:pPr>
            <a:r>
              <a:rPr lang="en-US" dirty="0"/>
              <a:t>Click to edit Master text styles</a:t>
            </a:r>
          </a:p>
        </p:txBody>
      </p:sp>
      <p:sp>
        <p:nvSpPr>
          <p:cNvPr id="11" name="Slide Number Placeholder 10">
            <a:extLst>
              <a:ext uri="{FF2B5EF4-FFF2-40B4-BE49-F238E27FC236}">
                <a16:creationId xmlns:a16="http://schemas.microsoft.com/office/drawing/2014/main" id="{6E2E8E93-923A-214E-9CB2-9C09EDB08FBC}"/>
              </a:ext>
            </a:extLst>
          </p:cNvPr>
          <p:cNvSpPr>
            <a:spLocks noGrp="1"/>
          </p:cNvSpPr>
          <p:nvPr>
            <p:ph type="sldNum" sz="quarter" idx="14"/>
          </p:nvPr>
        </p:nvSpPr>
        <p:spPr/>
        <p:txBody>
          <a:bodyPr/>
          <a:lstStyle/>
          <a:p>
            <a:fld id="{F26FCF8D-5707-234F-B224-6831E3A998AE}" type="slidenum">
              <a:rPr lang="en-US" smtClean="0"/>
              <a:pPr/>
              <a:t>‹#›</a:t>
            </a:fld>
            <a:endParaRPr lang="en-US" dirty="0"/>
          </a:p>
        </p:txBody>
      </p:sp>
      <p:sp>
        <p:nvSpPr>
          <p:cNvPr id="5" name="Content Placeholder 4">
            <a:extLst>
              <a:ext uri="{FF2B5EF4-FFF2-40B4-BE49-F238E27FC236}">
                <a16:creationId xmlns:a16="http://schemas.microsoft.com/office/drawing/2014/main" id="{5EBE6EAD-1FD0-0C40-A2FC-FF4D9B0AE553}"/>
              </a:ext>
            </a:extLst>
          </p:cNvPr>
          <p:cNvSpPr>
            <a:spLocks noGrp="1"/>
          </p:cNvSpPr>
          <p:nvPr>
            <p:ph sz="quarter" idx="15"/>
          </p:nvPr>
        </p:nvSpPr>
        <p:spPr>
          <a:xfrm>
            <a:off x="4381500" y="1825625"/>
            <a:ext cx="3390900" cy="44577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1F3ACCA0-0DEF-A04C-B1A0-2DFC7692F277}"/>
              </a:ext>
            </a:extLst>
          </p:cNvPr>
          <p:cNvSpPr>
            <a:spLocks noGrp="1"/>
          </p:cNvSpPr>
          <p:nvPr>
            <p:ph sz="quarter" idx="16"/>
          </p:nvPr>
        </p:nvSpPr>
        <p:spPr>
          <a:xfrm>
            <a:off x="8229600" y="1825625"/>
            <a:ext cx="3390900" cy="44577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B8BA82E1-1424-2541-BE09-86DE35314370}"/>
              </a:ext>
            </a:extLst>
          </p:cNvPr>
          <p:cNvCxnSpPr/>
          <p:nvPr/>
        </p:nvCxnSpPr>
        <p:spPr>
          <a:xfrm>
            <a:off x="4165600" y="1959429"/>
            <a:ext cx="0" cy="432389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B961B3-D652-7F40-A41E-8D7433D7273E}"/>
              </a:ext>
            </a:extLst>
          </p:cNvPr>
          <p:cNvCxnSpPr/>
          <p:nvPr/>
        </p:nvCxnSpPr>
        <p:spPr>
          <a:xfrm>
            <a:off x="8011885" y="1959429"/>
            <a:ext cx="0" cy="4323896"/>
          </a:xfrm>
          <a:prstGeom prst="line">
            <a:avLst/>
          </a:prstGeom>
          <a:ln w="1270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242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extLst>
    <p:ext uri="{DCECCB84-F9BA-43D5-87BE-67443E8EF086}">
      <p15:sldGuideLst xmlns:p15="http://schemas.microsoft.com/office/powerpoint/2012/main">
        <p15:guide id="2" pos="2760">
          <p15:clr>
            <a:srgbClr val="FBAE40"/>
          </p15:clr>
        </p15:guide>
        <p15:guide id="3" pos="2496">
          <p15:clr>
            <a:srgbClr val="FBAE40"/>
          </p15:clr>
        </p15:guide>
        <p15:guide id="4" pos="4901">
          <p15:clr>
            <a:srgbClr val="FBAE40"/>
          </p15:clr>
        </p15:guide>
        <p15:guide id="5" pos="5184">
          <p15:clr>
            <a:srgbClr val="FBAE40"/>
          </p15:clr>
        </p15:guide>
        <p15:guide id="6" orient="horz" pos="112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Icon&#10;&#10;Description automatically generated with low confidence">
            <a:extLst>
              <a:ext uri="{FF2B5EF4-FFF2-40B4-BE49-F238E27FC236}">
                <a16:creationId xmlns:a16="http://schemas.microsoft.com/office/drawing/2014/main" id="{55DABD07-4C52-3147-8A7B-46CEE3A355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CA80F5-63A8-F14E-9C24-3DBFC03158DD}"/>
              </a:ext>
            </a:extLst>
          </p:cNvPr>
          <p:cNvSpPr>
            <a:spLocks noGrp="1"/>
          </p:cNvSpPr>
          <p:nvPr>
            <p:ph type="title"/>
          </p:nvPr>
        </p:nvSpPr>
        <p:spPr>
          <a:xfrm>
            <a:off x="571500" y="1709739"/>
            <a:ext cx="11049000" cy="2354262"/>
          </a:xfrm>
        </p:spPr>
        <p:txBody>
          <a:bodyPr anchor="b"/>
          <a:lstStyle>
            <a:lvl1pPr algn="ctr">
              <a:lnSpc>
                <a:spcPct val="100000"/>
              </a:lnSpc>
              <a:defRPr sz="44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0957C64-A17B-4145-B508-F82B11EB4658}"/>
              </a:ext>
            </a:extLst>
          </p:cNvPr>
          <p:cNvSpPr>
            <a:spLocks noGrp="1"/>
          </p:cNvSpPr>
          <p:nvPr>
            <p:ph type="body" idx="1"/>
          </p:nvPr>
        </p:nvSpPr>
        <p:spPr>
          <a:xfrm>
            <a:off x="571500" y="4313693"/>
            <a:ext cx="11049000" cy="1500187"/>
          </a:xfrm>
        </p:spPr>
        <p:txBody>
          <a:bodyPr/>
          <a:lstStyle>
            <a:lvl1pPr marL="0" indent="0" algn="ctr">
              <a:buNone/>
              <a:defRPr lang="en-US" sz="2000" b="1" kern="1200" dirty="0" smtClean="0">
                <a:solidFill>
                  <a:schemeClr val="accent2"/>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5972969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descr="Icon&#10;&#10;Description automatically generated with low confidence">
            <a:extLst>
              <a:ext uri="{FF2B5EF4-FFF2-40B4-BE49-F238E27FC236}">
                <a16:creationId xmlns:a16="http://schemas.microsoft.com/office/drawing/2014/main" id="{55DABD07-4C52-3147-8A7B-46CEE3A3558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CA80F5-63A8-F14E-9C24-3DBFC03158DD}"/>
              </a:ext>
            </a:extLst>
          </p:cNvPr>
          <p:cNvSpPr>
            <a:spLocks noGrp="1"/>
          </p:cNvSpPr>
          <p:nvPr>
            <p:ph type="title" hasCustomPrompt="1"/>
          </p:nvPr>
        </p:nvSpPr>
        <p:spPr>
          <a:xfrm>
            <a:off x="1045030" y="1709739"/>
            <a:ext cx="10116456" cy="2354262"/>
          </a:xfrm>
        </p:spPr>
        <p:txBody>
          <a:bodyPr anchor="b"/>
          <a:lstStyle>
            <a:lvl1pPr marL="287338" indent="-287338" algn="l">
              <a:lnSpc>
                <a:spcPct val="100000"/>
              </a:lnSpc>
              <a:tabLst/>
              <a:defRPr sz="4400" b="1" i="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0957C64-A17B-4145-B508-F82B11EB4658}"/>
              </a:ext>
            </a:extLst>
          </p:cNvPr>
          <p:cNvSpPr>
            <a:spLocks noGrp="1"/>
          </p:cNvSpPr>
          <p:nvPr>
            <p:ph type="body" idx="1"/>
          </p:nvPr>
        </p:nvSpPr>
        <p:spPr>
          <a:xfrm>
            <a:off x="571500" y="4313693"/>
            <a:ext cx="11049000" cy="1500187"/>
          </a:xfrm>
        </p:spPr>
        <p:txBody>
          <a:bodyPr/>
          <a:lstStyle>
            <a:lvl1pPr marL="0" indent="0" algn="ctr">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4938882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DABD07-4C52-3147-8A7B-46CEE3A35587}"/>
              </a:ext>
            </a:extLst>
          </p:cNvPr>
          <p:cNvPicPr>
            <a:picLocks noChangeAspect="1"/>
          </p:cNvPicPr>
          <p:nvPr/>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CA80F5-63A8-F14E-9C24-3DBFC03158DD}"/>
              </a:ext>
            </a:extLst>
          </p:cNvPr>
          <p:cNvSpPr>
            <a:spLocks noGrp="1"/>
          </p:cNvSpPr>
          <p:nvPr>
            <p:ph type="title"/>
          </p:nvPr>
        </p:nvSpPr>
        <p:spPr>
          <a:xfrm>
            <a:off x="571500" y="1709739"/>
            <a:ext cx="11049000" cy="2354262"/>
          </a:xfrm>
        </p:spPr>
        <p:txBody>
          <a:bodyPr anchor="b"/>
          <a:lstStyle>
            <a:lvl1pPr algn="ctr">
              <a:lnSpc>
                <a:spcPct val="100000"/>
              </a:lnSpc>
              <a:defRPr sz="4400" b="1">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0957C64-A17B-4145-B508-F82B11EB4658}"/>
              </a:ext>
            </a:extLst>
          </p:cNvPr>
          <p:cNvSpPr>
            <a:spLocks noGrp="1"/>
          </p:cNvSpPr>
          <p:nvPr>
            <p:ph type="body" idx="1"/>
          </p:nvPr>
        </p:nvSpPr>
        <p:spPr>
          <a:xfrm>
            <a:off x="571500" y="4313693"/>
            <a:ext cx="11049000" cy="1500187"/>
          </a:xfrm>
        </p:spPr>
        <p:txBody>
          <a:bodyPr/>
          <a:lstStyle>
            <a:lvl1pPr marL="0" indent="0" algn="ctr">
              <a:buNone/>
              <a:defRPr lang="en-US" sz="20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700470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117B0-2513-7A46-836A-E65896A8B7AA}"/>
              </a:ext>
            </a:extLst>
          </p:cNvPr>
          <p:cNvSpPr>
            <a:spLocks noGrp="1"/>
          </p:cNvSpPr>
          <p:nvPr>
            <p:ph type="title"/>
          </p:nvPr>
        </p:nvSpPr>
        <p:spPr>
          <a:xfrm>
            <a:off x="571500" y="571500"/>
            <a:ext cx="10515600" cy="5492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AB806B6-938E-ED4A-8F3F-9AECB26F9242}"/>
              </a:ext>
            </a:extLst>
          </p:cNvPr>
          <p:cNvSpPr>
            <a:spLocks noGrp="1"/>
          </p:cNvSpPr>
          <p:nvPr>
            <p:ph type="body" idx="1"/>
          </p:nvPr>
        </p:nvSpPr>
        <p:spPr>
          <a:xfrm>
            <a:off x="571500" y="1825625"/>
            <a:ext cx="110490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4340A6B-08E8-7149-B040-B047E364BC4B}"/>
              </a:ext>
            </a:extLst>
          </p:cNvPr>
          <p:cNvSpPr>
            <a:spLocks noGrp="1"/>
          </p:cNvSpPr>
          <p:nvPr>
            <p:ph type="sldNum" sz="quarter" idx="4"/>
          </p:nvPr>
        </p:nvSpPr>
        <p:spPr>
          <a:xfrm>
            <a:off x="8877300" y="6532196"/>
            <a:ext cx="2743200" cy="173404"/>
          </a:xfrm>
          <a:prstGeom prst="rect">
            <a:avLst/>
          </a:prstGeom>
        </p:spPr>
        <p:txBody>
          <a:bodyPr vert="horz" lIns="91440" tIns="45720" rIns="91440" bIns="45720" rtlCol="0" anchor="ctr"/>
          <a:lstStyle>
            <a:lvl1pPr algn="r">
              <a:defRPr sz="800">
                <a:solidFill>
                  <a:schemeClr val="tx1">
                    <a:lumMod val="90000"/>
                    <a:lumOff val="10000"/>
                  </a:schemeClr>
                </a:solidFill>
                <a:latin typeface="Arial" panose="020B0604020202020204" pitchFamily="34" charset="0"/>
                <a:cs typeface="Arial" panose="020B0604020202020204" pitchFamily="34" charset="0"/>
              </a:defRPr>
            </a:lvl1pPr>
          </a:lstStyle>
          <a:p>
            <a:fld id="{F26FCF8D-5707-234F-B224-6831E3A998AE}" type="slidenum">
              <a:rPr lang="en-US" smtClean="0"/>
              <a:pPr/>
              <a:t>‹#›</a:t>
            </a:fld>
            <a:endParaRPr lang="en-US" dirty="0"/>
          </a:p>
        </p:txBody>
      </p:sp>
      <p:sp>
        <p:nvSpPr>
          <p:cNvPr id="9" name="Slide Number Placeholder 5">
            <a:extLst>
              <a:ext uri="{FF2B5EF4-FFF2-40B4-BE49-F238E27FC236}">
                <a16:creationId xmlns:a16="http://schemas.microsoft.com/office/drawing/2014/main" id="{B0F16645-1E00-1B44-83E5-A094AD17437B}"/>
              </a:ext>
            </a:extLst>
          </p:cNvPr>
          <p:cNvSpPr txBox="1">
            <a:spLocks/>
          </p:cNvSpPr>
          <p:nvPr/>
        </p:nvSpPr>
        <p:spPr>
          <a:xfrm>
            <a:off x="577360" y="6532196"/>
            <a:ext cx="3094753" cy="17340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solidFill>
                  <a:schemeClr val="tx1">
                    <a:lumMod val="90000"/>
                    <a:lumOff val="10000"/>
                  </a:schemeClr>
                </a:solidFill>
                <a:latin typeface="+mn-lt"/>
              </a:rPr>
              <a:t>©2024 International Society of Automation</a:t>
            </a:r>
          </a:p>
        </p:txBody>
      </p:sp>
      <p:sp>
        <p:nvSpPr>
          <p:cNvPr id="15" name="Rectangle 14">
            <a:extLst>
              <a:ext uri="{FF2B5EF4-FFF2-40B4-BE49-F238E27FC236}">
                <a16:creationId xmlns:a16="http://schemas.microsoft.com/office/drawing/2014/main" id="{FB142DB9-E103-F64C-8E19-611CB26B70FE}"/>
              </a:ext>
            </a:extLst>
          </p:cNvPr>
          <p:cNvSpPr/>
          <p:nvPr/>
        </p:nvSpPr>
        <p:spPr>
          <a:xfrm>
            <a:off x="0" y="0"/>
            <a:ext cx="9144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SIPCMContentMarking" descr="{&quot;HashCode&quot;:1235388660,&quot;Placement&quot;:&quot;Footer&quot;,&quot;Top&quot;:525.346863,&quot;Left&quot;:462.094818,&quot;SlideWidth&quot;:960,&quot;SlideHeight&quot;:540}">
            <a:extLst>
              <a:ext uri="{FF2B5EF4-FFF2-40B4-BE49-F238E27FC236}">
                <a16:creationId xmlns:a16="http://schemas.microsoft.com/office/drawing/2014/main" id="{AF0F6E7D-C4B7-4BA3-BA3A-9B916AAD93B9}"/>
              </a:ext>
            </a:extLst>
          </p:cNvPr>
          <p:cNvSpPr txBox="1"/>
          <p:nvPr userDrawn="1"/>
        </p:nvSpPr>
        <p:spPr>
          <a:xfrm>
            <a:off x="5868604" y="6671905"/>
            <a:ext cx="454791" cy="186095"/>
          </a:xfrm>
          <a:prstGeom prst="rect">
            <a:avLst/>
          </a:prstGeom>
          <a:noFill/>
        </p:spPr>
        <p:txBody>
          <a:bodyPr vert="horz" wrap="square" lIns="0" tIns="0" rIns="0" bIns="0" rtlCol="0" anchor="ctr" anchorCtr="1">
            <a:spAutoFit/>
          </a:bodyPr>
          <a:lstStyle/>
          <a:p>
            <a:pPr algn="ctr">
              <a:spcBef>
                <a:spcPts val="0"/>
              </a:spcBef>
              <a:spcAft>
                <a:spcPts val="0"/>
              </a:spcAft>
            </a:pPr>
            <a:r>
              <a:rPr lang="en-US" sz="600" dirty="0">
                <a:solidFill>
                  <a:srgbClr val="626469"/>
                </a:solidFill>
                <a:latin typeface="Arial" panose="020B0604020202020204" pitchFamily="34" charset="0"/>
              </a:rPr>
              <a:t>Internal</a:t>
            </a:r>
          </a:p>
        </p:txBody>
      </p:sp>
    </p:spTree>
    <p:extLst>
      <p:ext uri="{BB962C8B-B14F-4D97-AF65-F5344CB8AC3E}">
        <p14:creationId xmlns:p14="http://schemas.microsoft.com/office/powerpoint/2010/main" val="40953112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9" r:id="rId16"/>
    <p:sldLayoutId id="2147483710" r:id="rId17"/>
    <p:sldLayoutId id="2147483732" r:id="rId18"/>
    <p:sldLayoutId id="2147483675" r:id="rId19"/>
    <p:sldLayoutId id="2147483676" r:id="rId20"/>
    <p:sldLayoutId id="2147483677" r:id="rId21"/>
    <p:sldLayoutId id="2147483678" r:id="rId22"/>
    <p:sldLayoutId id="2147483683" r:id="rId23"/>
    <p:sldLayoutId id="2147483685" r:id="rId24"/>
    <p:sldLayoutId id="2147483686" r:id="rId25"/>
    <p:sldLayoutId id="2147483687" r:id="rId26"/>
  </p:sldLayoutIdLst>
  <mc:AlternateContent xmlns:mc="http://schemas.openxmlformats.org/markup-compatibility/2006" xmlns:p14="http://schemas.microsoft.com/office/powerpoint/2010/main">
    <mc:Choice Requires="p14">
      <p:transition spd="slow" p14:dur="7500"/>
    </mc:Choice>
    <mc:Fallback xmlns="">
      <p:transition spd="slow"/>
    </mc:Fallback>
  </mc:AlternateContent>
  <p:hf hdr="0" ftr="0" dt="0"/>
  <p:txStyles>
    <p:titleStyle>
      <a:lvl1pPr algn="l" defTabSz="914400" rtl="0" eaLnBrk="1" latinLnBrk="0" hangingPunct="1">
        <a:lnSpc>
          <a:spcPct val="90000"/>
        </a:lnSpc>
        <a:spcBef>
          <a:spcPct val="0"/>
        </a:spcBef>
        <a:buNone/>
        <a:defRPr sz="3200" b="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1200"/>
        </a:spcAft>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0">
          <p15:clr>
            <a:srgbClr val="F26B43"/>
          </p15:clr>
        </p15:guide>
        <p15:guide id="3" orient="horz" pos="3958">
          <p15:clr>
            <a:srgbClr val="F26B43"/>
          </p15:clr>
        </p15:guide>
        <p15:guide id="4" pos="7320">
          <p15:clr>
            <a:srgbClr val="F26B43"/>
          </p15:clr>
        </p15:guide>
        <p15:guide id="5" orient="horz" pos="411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hyperlink" Target="https://csrc.nist.gov/pubs/sp/800/61/r2/final" TargetMode="External"/><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10.png"/><Relationship Id="rId16"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ics4ics.org/"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mailto:bpeterson@isa.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27DAA0-47F1-C04B-A0DA-70AD3AA3DEC3}"/>
              </a:ext>
            </a:extLst>
          </p:cNvPr>
          <p:cNvSpPr>
            <a:spLocks noGrp="1"/>
          </p:cNvSpPr>
          <p:nvPr>
            <p:ph type="ctrTitle"/>
          </p:nvPr>
        </p:nvSpPr>
        <p:spPr/>
        <p:txBody>
          <a:bodyPr/>
          <a:lstStyle/>
          <a:p>
            <a:r>
              <a:rPr lang="en-US" dirty="0"/>
              <a:t>ICS4ICS and INL:</a:t>
            </a:r>
            <a:br>
              <a:rPr lang="en-US" dirty="0"/>
            </a:br>
            <a:r>
              <a:rPr lang="en-US" dirty="0"/>
              <a:t>Work For Development (WFD)</a:t>
            </a:r>
          </a:p>
        </p:txBody>
      </p:sp>
      <p:sp>
        <p:nvSpPr>
          <p:cNvPr id="11" name="Subtitle 10">
            <a:extLst>
              <a:ext uri="{FF2B5EF4-FFF2-40B4-BE49-F238E27FC236}">
                <a16:creationId xmlns:a16="http://schemas.microsoft.com/office/drawing/2014/main" id="{CA78A3C0-1F6B-CC4C-AFD6-476C4CC05F08}"/>
              </a:ext>
            </a:extLst>
          </p:cNvPr>
          <p:cNvSpPr>
            <a:spLocks noGrp="1"/>
          </p:cNvSpPr>
          <p:nvPr>
            <p:ph type="subTitle" idx="1"/>
          </p:nvPr>
        </p:nvSpPr>
        <p:spPr/>
        <p:txBody>
          <a:bodyPr/>
          <a:lstStyle/>
          <a:p>
            <a:r>
              <a:rPr lang="en-US" dirty="0"/>
              <a:t>&lt;event title&gt;</a:t>
            </a:r>
          </a:p>
        </p:txBody>
      </p:sp>
      <p:sp>
        <p:nvSpPr>
          <p:cNvPr id="18" name="Text Placeholder 17">
            <a:extLst>
              <a:ext uri="{FF2B5EF4-FFF2-40B4-BE49-F238E27FC236}">
                <a16:creationId xmlns:a16="http://schemas.microsoft.com/office/drawing/2014/main" id="{B07BA45A-E321-B846-8A76-C36A5F0397B1}"/>
              </a:ext>
            </a:extLst>
          </p:cNvPr>
          <p:cNvSpPr>
            <a:spLocks noGrp="1"/>
          </p:cNvSpPr>
          <p:nvPr>
            <p:ph type="body" sz="quarter" idx="10"/>
          </p:nvPr>
        </p:nvSpPr>
        <p:spPr>
          <a:xfrm>
            <a:off x="576947" y="4994151"/>
            <a:ext cx="4996537" cy="599437"/>
          </a:xfrm>
        </p:spPr>
        <p:txBody>
          <a:bodyPr/>
          <a:lstStyle/>
          <a:p>
            <a:pPr marL="0" indent="0">
              <a:spcBef>
                <a:spcPts val="0"/>
              </a:spcBef>
              <a:spcAft>
                <a:spcPts val="0"/>
              </a:spcAft>
              <a:buFont typeface="Arial" panose="020B0604020202020204" pitchFamily="34" charset="0"/>
              <a:buNone/>
            </a:pPr>
            <a:r>
              <a:rPr lang="en-US" b="0" dirty="0"/>
              <a:t>&lt;name&gt;</a:t>
            </a:r>
          </a:p>
          <a:p>
            <a:pPr marL="0" indent="0">
              <a:spcBef>
                <a:spcPts val="0"/>
              </a:spcBef>
              <a:spcAft>
                <a:spcPts val="0"/>
              </a:spcAft>
              <a:buFont typeface="Arial" panose="020B0604020202020204" pitchFamily="34" charset="0"/>
              <a:buNone/>
            </a:pPr>
            <a:r>
              <a:rPr lang="en-US" b="0" dirty="0"/>
              <a:t>&lt;title&gt;</a:t>
            </a:r>
          </a:p>
        </p:txBody>
      </p:sp>
      <p:sp>
        <p:nvSpPr>
          <p:cNvPr id="19" name="Text Placeholder 18">
            <a:extLst>
              <a:ext uri="{FF2B5EF4-FFF2-40B4-BE49-F238E27FC236}">
                <a16:creationId xmlns:a16="http://schemas.microsoft.com/office/drawing/2014/main" id="{69F0ED3F-B7E7-4E40-B601-FFE28FE1EAEC}"/>
              </a:ext>
            </a:extLst>
          </p:cNvPr>
          <p:cNvSpPr>
            <a:spLocks noGrp="1"/>
          </p:cNvSpPr>
          <p:nvPr>
            <p:ph type="body" sz="quarter" idx="11"/>
          </p:nvPr>
        </p:nvSpPr>
        <p:spPr/>
        <p:txBody>
          <a:bodyPr/>
          <a:lstStyle/>
          <a:p>
            <a:r>
              <a:rPr lang="en-US" i="1" dirty="0"/>
              <a:t>&lt;date&gt;</a:t>
            </a:r>
          </a:p>
        </p:txBody>
      </p:sp>
      <p:pic>
        <p:nvPicPr>
          <p:cNvPr id="10" name="Picture Placeholder 5" descr="A picture containing building, outdoor, factory, light&#10;&#10;Description automatically generated">
            <a:extLst>
              <a:ext uri="{FF2B5EF4-FFF2-40B4-BE49-F238E27FC236}">
                <a16:creationId xmlns:a16="http://schemas.microsoft.com/office/drawing/2014/main" id="{AA97E831-695A-4A15-804A-90915B9DFB1E}"/>
              </a:ext>
            </a:extLst>
          </p:cNvPr>
          <p:cNvPicPr>
            <a:picLocks noChangeAspect="1"/>
          </p:cNvPicPr>
          <p:nvPr/>
        </p:nvPicPr>
        <p:blipFill rotWithShape="1">
          <a:blip r:embed="rId3"/>
          <a:srcRect l="42888"/>
          <a:stretch/>
        </p:blipFill>
        <p:spPr>
          <a:xfrm>
            <a:off x="6324600" y="0"/>
            <a:ext cx="5867399" cy="6858000"/>
          </a:xfrm>
          <a:prstGeom prst="rect">
            <a:avLst/>
          </a:prstGeom>
        </p:spPr>
      </p:pic>
    </p:spTree>
    <p:extLst>
      <p:ext uri="{BB962C8B-B14F-4D97-AF65-F5344CB8AC3E}">
        <p14:creationId xmlns:p14="http://schemas.microsoft.com/office/powerpoint/2010/main" val="129209722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631F-607F-4413-B553-E2596933640F}"/>
              </a:ext>
            </a:extLst>
          </p:cNvPr>
          <p:cNvSpPr>
            <a:spLocks noGrp="1"/>
          </p:cNvSpPr>
          <p:nvPr>
            <p:ph type="title"/>
          </p:nvPr>
        </p:nvSpPr>
        <p:spPr/>
        <p:txBody>
          <a:bodyPr>
            <a:normAutofit fontScale="90000"/>
          </a:bodyPr>
          <a:lstStyle/>
          <a:p>
            <a:r>
              <a:rPr lang="en-US" dirty="0"/>
              <a:t>ICS4ICS Improves response to cyber industrial incidents</a:t>
            </a:r>
            <a:br>
              <a:rPr lang="en-US" dirty="0"/>
            </a:br>
            <a:r>
              <a:rPr lang="en-US" sz="2200" b="1" dirty="0">
                <a:solidFill>
                  <a:schemeClr val="accent2"/>
                </a:solidFill>
                <a:ea typeface="+mn-ea"/>
              </a:rPr>
              <a:t>By leveraging 3 disciplines with proven capabilities and benefits</a:t>
            </a:r>
          </a:p>
        </p:txBody>
      </p:sp>
      <p:graphicFrame>
        <p:nvGraphicFramePr>
          <p:cNvPr id="10" name="Content Placeholder 9">
            <a:extLst>
              <a:ext uri="{FF2B5EF4-FFF2-40B4-BE49-F238E27FC236}">
                <a16:creationId xmlns:a16="http://schemas.microsoft.com/office/drawing/2014/main" id="{4D85FD9C-9DF9-43AC-97A0-0FF8A2D844F3}"/>
              </a:ext>
            </a:extLst>
          </p:cNvPr>
          <p:cNvGraphicFramePr>
            <a:graphicFrameLocks noGrp="1"/>
          </p:cNvGraphicFramePr>
          <p:nvPr>
            <p:ph sz="half" idx="1"/>
          </p:nvPr>
        </p:nvGraphicFramePr>
        <p:xfrm>
          <a:off x="4175232" y="2191407"/>
          <a:ext cx="4288234" cy="398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DF4402A1-3F99-42EC-9B99-092332ED0F84}"/>
              </a:ext>
            </a:extLst>
          </p:cNvPr>
          <p:cNvSpPr>
            <a:spLocks noGrp="1"/>
          </p:cNvSpPr>
          <p:nvPr>
            <p:ph sz="half" idx="2"/>
          </p:nvPr>
        </p:nvSpPr>
        <p:spPr>
          <a:xfrm>
            <a:off x="8607972" y="2191407"/>
            <a:ext cx="3555132" cy="3985556"/>
          </a:xfrm>
        </p:spPr>
        <p:txBody>
          <a:bodyPr>
            <a:normAutofit fontScale="62500" lnSpcReduction="20000"/>
          </a:bodyPr>
          <a:lstStyle/>
          <a:p>
            <a:pPr>
              <a:spcBef>
                <a:spcPts val="600"/>
              </a:spcBef>
              <a:spcAft>
                <a:spcPts val="600"/>
              </a:spcAft>
            </a:pPr>
            <a:r>
              <a:rPr lang="en-US" dirty="0"/>
              <a:t>Standard Approach</a:t>
            </a:r>
          </a:p>
          <a:p>
            <a:pPr>
              <a:spcBef>
                <a:spcPts val="600"/>
              </a:spcBef>
              <a:spcAft>
                <a:spcPts val="600"/>
              </a:spcAft>
            </a:pPr>
            <a:r>
              <a:rPr lang="en-US" dirty="0"/>
              <a:t>Proven Effective</a:t>
            </a:r>
          </a:p>
          <a:p>
            <a:pPr>
              <a:spcBef>
                <a:spcPts val="600"/>
              </a:spcBef>
              <a:spcAft>
                <a:spcPts val="600"/>
              </a:spcAft>
            </a:pPr>
            <a:r>
              <a:rPr lang="en-US" dirty="0"/>
              <a:t>Unity of Command with typing of resources</a:t>
            </a:r>
          </a:p>
          <a:p>
            <a:pPr>
              <a:spcBef>
                <a:spcPts val="600"/>
              </a:spcBef>
              <a:spcAft>
                <a:spcPts val="600"/>
              </a:spcAft>
            </a:pPr>
            <a:r>
              <a:rPr lang="en-US" dirty="0"/>
              <a:t>Clarity of Responsibilities</a:t>
            </a:r>
          </a:p>
          <a:p>
            <a:pPr>
              <a:spcBef>
                <a:spcPts val="600"/>
              </a:spcBef>
              <a:spcAft>
                <a:spcPts val="600"/>
              </a:spcAft>
            </a:pPr>
            <a:r>
              <a:rPr lang="en-US" dirty="0"/>
              <a:t>Span of Control</a:t>
            </a:r>
          </a:p>
          <a:p>
            <a:pPr>
              <a:spcBef>
                <a:spcPts val="600"/>
              </a:spcBef>
              <a:spcAft>
                <a:spcPts val="600"/>
              </a:spcAft>
            </a:pPr>
            <a:r>
              <a:rPr lang="en-US" dirty="0"/>
              <a:t>Common Terminology</a:t>
            </a:r>
          </a:p>
          <a:p>
            <a:pPr>
              <a:spcBef>
                <a:spcPts val="600"/>
              </a:spcBef>
              <a:spcAft>
                <a:spcPts val="600"/>
              </a:spcAft>
            </a:pPr>
            <a:r>
              <a:rPr lang="en-US" dirty="0"/>
              <a:t>Adaptability to size/complexity</a:t>
            </a:r>
          </a:p>
          <a:p>
            <a:pPr>
              <a:spcBef>
                <a:spcPts val="600"/>
              </a:spcBef>
              <a:spcAft>
                <a:spcPts val="600"/>
              </a:spcAft>
            </a:pPr>
            <a:r>
              <a:rPr lang="en-US" dirty="0"/>
              <a:t>Planned/Unplanned events</a:t>
            </a:r>
          </a:p>
          <a:p>
            <a:pPr>
              <a:spcBef>
                <a:spcPts val="600"/>
              </a:spcBef>
              <a:spcAft>
                <a:spcPts val="600"/>
              </a:spcAft>
            </a:pPr>
            <a:r>
              <a:rPr lang="en-US" dirty="0"/>
              <a:t>Unity of Effort</a:t>
            </a:r>
          </a:p>
          <a:p>
            <a:pPr>
              <a:spcBef>
                <a:spcPts val="600"/>
              </a:spcBef>
              <a:spcAft>
                <a:spcPts val="600"/>
              </a:spcAft>
            </a:pPr>
            <a:r>
              <a:rPr lang="en-US" dirty="0"/>
              <a:t>Accountability</a:t>
            </a:r>
          </a:p>
          <a:p>
            <a:pPr>
              <a:spcBef>
                <a:spcPts val="600"/>
              </a:spcBef>
              <a:spcAft>
                <a:spcPts val="600"/>
              </a:spcAft>
            </a:pPr>
            <a:r>
              <a:rPr lang="en-US" dirty="0"/>
              <a:t>Staffing alternatives, mutual aid</a:t>
            </a:r>
          </a:p>
        </p:txBody>
      </p:sp>
      <p:sp>
        <p:nvSpPr>
          <p:cNvPr id="3" name="Slide Number Placeholder 2">
            <a:extLst>
              <a:ext uri="{FF2B5EF4-FFF2-40B4-BE49-F238E27FC236}">
                <a16:creationId xmlns:a16="http://schemas.microsoft.com/office/drawing/2014/main" id="{9D21F7A4-3D87-4036-BD0E-EEAEADB28BFF}"/>
              </a:ext>
            </a:extLst>
          </p:cNvPr>
          <p:cNvSpPr>
            <a:spLocks noGrp="1"/>
          </p:cNvSpPr>
          <p:nvPr>
            <p:ph type="sldNum" sz="quarter" idx="12"/>
          </p:nvPr>
        </p:nvSpPr>
        <p:spPr/>
        <p:txBody>
          <a:bodyPr/>
          <a:lstStyle/>
          <a:p>
            <a:fld id="{BA9E7A68-22E0-4AF7-ABFA-073EDD4BDE22}" type="slidenum">
              <a:rPr lang="en-US" smtClean="0"/>
              <a:t>10</a:t>
            </a:fld>
            <a:endParaRPr lang="en-US" dirty="0"/>
          </a:p>
        </p:txBody>
      </p:sp>
      <p:sp>
        <p:nvSpPr>
          <p:cNvPr id="4" name="Content Placeholder 8">
            <a:extLst>
              <a:ext uri="{FF2B5EF4-FFF2-40B4-BE49-F238E27FC236}">
                <a16:creationId xmlns:a16="http://schemas.microsoft.com/office/drawing/2014/main" id="{ACAF15FA-C118-85C1-674B-2F2BA055E0C1}"/>
              </a:ext>
            </a:extLst>
          </p:cNvPr>
          <p:cNvSpPr txBox="1">
            <a:spLocks/>
          </p:cNvSpPr>
          <p:nvPr/>
        </p:nvSpPr>
        <p:spPr>
          <a:xfrm>
            <a:off x="459796" y="2104697"/>
            <a:ext cx="3846786" cy="408277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100000"/>
              </a:lnSpc>
              <a:spcBef>
                <a:spcPts val="1000"/>
              </a:spcBef>
              <a:spcAft>
                <a:spcPts val="1200"/>
              </a:spcAft>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dirty="0"/>
              <a:t>Incident Command System</a:t>
            </a:r>
          </a:p>
          <a:p>
            <a:pPr lvl="1">
              <a:spcBef>
                <a:spcPts val="600"/>
              </a:spcBef>
              <a:spcAft>
                <a:spcPts val="600"/>
              </a:spcAft>
            </a:pPr>
            <a:r>
              <a:rPr lang="en-US" dirty="0"/>
              <a:t>Command structure to manage incidents used since the 1970’s</a:t>
            </a:r>
          </a:p>
          <a:p>
            <a:pPr>
              <a:spcBef>
                <a:spcPts val="600"/>
              </a:spcBef>
              <a:spcAft>
                <a:spcPts val="600"/>
              </a:spcAft>
            </a:pPr>
            <a:r>
              <a:rPr lang="en-US" dirty="0"/>
              <a:t>Cyber Security: Computer Incident Response</a:t>
            </a:r>
          </a:p>
          <a:p>
            <a:pPr lvl="1">
              <a:spcBef>
                <a:spcPts val="600"/>
              </a:spcBef>
              <a:spcAft>
                <a:spcPts val="600"/>
              </a:spcAft>
            </a:pPr>
            <a:r>
              <a:rPr lang="en-US" dirty="0"/>
              <a:t>Investigation capabilities to manage cybersecurity incidents that are widely used by IT organizations</a:t>
            </a:r>
          </a:p>
          <a:p>
            <a:pPr>
              <a:spcBef>
                <a:spcPts val="600"/>
              </a:spcBef>
              <a:spcAft>
                <a:spcPts val="600"/>
              </a:spcAft>
            </a:pPr>
            <a:r>
              <a:rPr lang="en-US" dirty="0"/>
              <a:t>Industrial Control System</a:t>
            </a:r>
          </a:p>
          <a:p>
            <a:pPr lvl="1">
              <a:spcBef>
                <a:spcPts val="600"/>
              </a:spcBef>
              <a:spcAft>
                <a:spcPts val="600"/>
              </a:spcAft>
            </a:pPr>
            <a:r>
              <a:rPr lang="en-US" dirty="0"/>
              <a:t>Experts with Industrial knowledge and expertise to respond to incidents</a:t>
            </a:r>
          </a:p>
        </p:txBody>
      </p:sp>
      <p:sp>
        <p:nvSpPr>
          <p:cNvPr id="5" name="TextBox 4">
            <a:extLst>
              <a:ext uri="{FF2B5EF4-FFF2-40B4-BE49-F238E27FC236}">
                <a16:creationId xmlns:a16="http://schemas.microsoft.com/office/drawing/2014/main" id="{CB040CF3-0BDB-7000-64CE-5B0CBF3DAFAC}"/>
              </a:ext>
            </a:extLst>
          </p:cNvPr>
          <p:cNvSpPr txBox="1"/>
          <p:nvPr/>
        </p:nvSpPr>
        <p:spPr>
          <a:xfrm>
            <a:off x="459796" y="1710559"/>
            <a:ext cx="3923018" cy="369332"/>
          </a:xfrm>
          <a:prstGeom prst="rect">
            <a:avLst/>
          </a:prstGeom>
          <a:solidFill>
            <a:schemeClr val="tx2">
              <a:lumMod val="20000"/>
              <a:lumOff val="80000"/>
            </a:schemeClr>
          </a:solidFill>
        </p:spPr>
        <p:txBody>
          <a:bodyPr wrap="square" rtlCol="0">
            <a:spAutoFit/>
          </a:bodyPr>
          <a:lstStyle/>
          <a:p>
            <a:r>
              <a:rPr lang="en-US" dirty="0"/>
              <a:t>Bringing together existing disciplines</a:t>
            </a:r>
          </a:p>
        </p:txBody>
      </p:sp>
      <p:sp>
        <p:nvSpPr>
          <p:cNvPr id="6" name="TextBox 5">
            <a:extLst>
              <a:ext uri="{FF2B5EF4-FFF2-40B4-BE49-F238E27FC236}">
                <a16:creationId xmlns:a16="http://schemas.microsoft.com/office/drawing/2014/main" id="{49394385-EE51-FE8D-60F2-BC2CBF49143E}"/>
              </a:ext>
            </a:extLst>
          </p:cNvPr>
          <p:cNvSpPr txBox="1"/>
          <p:nvPr/>
        </p:nvSpPr>
        <p:spPr>
          <a:xfrm>
            <a:off x="8723589" y="1721065"/>
            <a:ext cx="2777356" cy="369332"/>
          </a:xfrm>
          <a:prstGeom prst="rect">
            <a:avLst/>
          </a:prstGeom>
          <a:solidFill>
            <a:schemeClr val="tx2">
              <a:lumMod val="20000"/>
              <a:lumOff val="80000"/>
            </a:schemeClr>
          </a:solidFill>
        </p:spPr>
        <p:txBody>
          <a:bodyPr wrap="square" rtlCol="0">
            <a:spAutoFit/>
          </a:bodyPr>
          <a:lstStyle/>
          <a:p>
            <a:r>
              <a:rPr lang="en-US" dirty="0"/>
              <a:t>ICS4ICS Benefits</a:t>
            </a:r>
          </a:p>
        </p:txBody>
      </p:sp>
    </p:spTree>
    <p:extLst>
      <p:ext uri="{BB962C8B-B14F-4D97-AF65-F5344CB8AC3E}">
        <p14:creationId xmlns:p14="http://schemas.microsoft.com/office/powerpoint/2010/main" val="79324501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FBE3AB16-7128-D643-EE13-781EDBA3D45E}"/>
              </a:ext>
            </a:extLst>
          </p:cNvPr>
          <p:cNvCxnSpPr>
            <a:cxnSpLocks/>
          </p:cNvCxnSpPr>
          <p:nvPr/>
        </p:nvCxnSpPr>
        <p:spPr>
          <a:xfrm flipH="1">
            <a:off x="2183195" y="4487447"/>
            <a:ext cx="36770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C4DF8A2-988C-C404-301A-01D97C638C68}"/>
              </a:ext>
            </a:extLst>
          </p:cNvPr>
          <p:cNvCxnSpPr>
            <a:cxnSpLocks/>
          </p:cNvCxnSpPr>
          <p:nvPr/>
        </p:nvCxnSpPr>
        <p:spPr>
          <a:xfrm flipH="1">
            <a:off x="2187311" y="3931391"/>
            <a:ext cx="367703"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itle 5">
            <a:extLst>
              <a:ext uri="{FF2B5EF4-FFF2-40B4-BE49-F238E27FC236}">
                <a16:creationId xmlns:a16="http://schemas.microsoft.com/office/drawing/2014/main" id="{DF28D7CE-CADF-AF84-7A0C-E65CCF6F9F76}"/>
              </a:ext>
            </a:extLst>
          </p:cNvPr>
          <p:cNvSpPr>
            <a:spLocks noGrp="1"/>
          </p:cNvSpPr>
          <p:nvPr>
            <p:ph type="title"/>
          </p:nvPr>
        </p:nvSpPr>
        <p:spPr>
          <a:xfrm>
            <a:off x="571500" y="653879"/>
            <a:ext cx="10515600" cy="549275"/>
          </a:xfrm>
        </p:spPr>
        <p:txBody>
          <a:bodyPr/>
          <a:lstStyle/>
          <a:p>
            <a:r>
              <a:rPr lang="en-US" dirty="0"/>
              <a:t>ICS4ICS Org Chart</a:t>
            </a:r>
          </a:p>
        </p:txBody>
      </p:sp>
      <p:sp>
        <p:nvSpPr>
          <p:cNvPr id="5" name="Slide Number Placeholder 4">
            <a:extLst>
              <a:ext uri="{FF2B5EF4-FFF2-40B4-BE49-F238E27FC236}">
                <a16:creationId xmlns:a16="http://schemas.microsoft.com/office/drawing/2014/main" id="{4095660D-8044-69B9-73AC-3C6909110B13}"/>
              </a:ext>
            </a:extLst>
          </p:cNvPr>
          <p:cNvSpPr>
            <a:spLocks noGrp="1"/>
          </p:cNvSpPr>
          <p:nvPr>
            <p:ph type="sldNum" sz="quarter" idx="10"/>
          </p:nvPr>
        </p:nvSpPr>
        <p:spPr/>
        <p:txBody>
          <a:bodyPr/>
          <a:lstStyle/>
          <a:p>
            <a:fld id="{BA9E7A68-22E0-4AF7-ABFA-073EDD4BDE22}" type="slidenum">
              <a:rPr lang="en-US" smtClean="0"/>
              <a:t>11</a:t>
            </a:fld>
            <a:endParaRPr lang="en-US" dirty="0"/>
          </a:p>
        </p:txBody>
      </p:sp>
      <p:sp>
        <p:nvSpPr>
          <p:cNvPr id="7" name="Text Placeholder 6">
            <a:extLst>
              <a:ext uri="{FF2B5EF4-FFF2-40B4-BE49-F238E27FC236}">
                <a16:creationId xmlns:a16="http://schemas.microsoft.com/office/drawing/2014/main" id="{382D2AE8-65FA-6F0A-99BE-6D06D868E95D}"/>
              </a:ext>
            </a:extLst>
          </p:cNvPr>
          <p:cNvSpPr>
            <a:spLocks noGrp="1"/>
          </p:cNvSpPr>
          <p:nvPr>
            <p:ph type="body" sz="quarter" idx="13"/>
          </p:nvPr>
        </p:nvSpPr>
        <p:spPr>
          <a:xfrm>
            <a:off x="571500" y="1145098"/>
            <a:ext cx="10515600" cy="504825"/>
          </a:xfrm>
        </p:spPr>
        <p:txBody>
          <a:bodyPr/>
          <a:lstStyle/>
          <a:p>
            <a:r>
              <a:rPr lang="en-US" dirty="0"/>
              <a:t>Scaled to match incident</a:t>
            </a:r>
          </a:p>
        </p:txBody>
      </p:sp>
      <p:cxnSp>
        <p:nvCxnSpPr>
          <p:cNvPr id="8" name="Straight Connector 7">
            <a:extLst>
              <a:ext uri="{FF2B5EF4-FFF2-40B4-BE49-F238E27FC236}">
                <a16:creationId xmlns:a16="http://schemas.microsoft.com/office/drawing/2014/main" id="{69261708-E719-7D80-EB1F-57A4943F9E10}"/>
              </a:ext>
            </a:extLst>
          </p:cNvPr>
          <p:cNvCxnSpPr>
            <a:cxnSpLocks/>
          </p:cNvCxnSpPr>
          <p:nvPr/>
        </p:nvCxnSpPr>
        <p:spPr>
          <a:xfrm>
            <a:off x="5293909" y="2900171"/>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1E4560D-4688-670F-47CF-06CB61EB7F47}"/>
              </a:ext>
            </a:extLst>
          </p:cNvPr>
          <p:cNvCxnSpPr>
            <a:cxnSpLocks/>
          </p:cNvCxnSpPr>
          <p:nvPr/>
        </p:nvCxnSpPr>
        <p:spPr>
          <a:xfrm>
            <a:off x="5906661" y="2441035"/>
            <a:ext cx="4854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DC6820-6182-1CEF-3055-57D7FC7A52EF}"/>
              </a:ext>
            </a:extLst>
          </p:cNvPr>
          <p:cNvCxnSpPr>
            <a:cxnSpLocks/>
          </p:cNvCxnSpPr>
          <p:nvPr/>
        </p:nvCxnSpPr>
        <p:spPr>
          <a:xfrm>
            <a:off x="5285990" y="3511184"/>
            <a:ext cx="7905" cy="2047985"/>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90DB076-85D7-F7A6-E73B-0F648B697880}"/>
              </a:ext>
            </a:extLst>
          </p:cNvPr>
          <p:cNvCxnSpPr>
            <a:cxnSpLocks/>
          </p:cNvCxnSpPr>
          <p:nvPr/>
        </p:nvCxnSpPr>
        <p:spPr>
          <a:xfrm flipH="1">
            <a:off x="5292336" y="5002915"/>
            <a:ext cx="34646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72F0813-DBBC-C9B1-B377-5D2E85EC107F}"/>
              </a:ext>
            </a:extLst>
          </p:cNvPr>
          <p:cNvCxnSpPr>
            <a:cxnSpLocks/>
          </p:cNvCxnSpPr>
          <p:nvPr/>
        </p:nvCxnSpPr>
        <p:spPr>
          <a:xfrm flipH="1">
            <a:off x="2175015" y="5640339"/>
            <a:ext cx="3724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C12E697-F99E-3591-FAC1-2F3E0DC78B93}"/>
              </a:ext>
            </a:extLst>
          </p:cNvPr>
          <p:cNvCxnSpPr>
            <a:cxnSpLocks/>
          </p:cNvCxnSpPr>
          <p:nvPr/>
        </p:nvCxnSpPr>
        <p:spPr>
          <a:xfrm flipH="1">
            <a:off x="2547464" y="2900171"/>
            <a:ext cx="24031" cy="3330362"/>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83ACF20-DE8B-1017-0A15-57123C2B0A6B}"/>
              </a:ext>
            </a:extLst>
          </p:cNvPr>
          <p:cNvCxnSpPr>
            <a:cxnSpLocks/>
          </p:cNvCxnSpPr>
          <p:nvPr/>
        </p:nvCxnSpPr>
        <p:spPr>
          <a:xfrm flipH="1">
            <a:off x="9656128" y="4478804"/>
            <a:ext cx="275684"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0DEC37A0-9E77-2CBA-0AB7-A0FEA87A57AB}"/>
              </a:ext>
            </a:extLst>
          </p:cNvPr>
          <p:cNvSpPr/>
          <p:nvPr/>
        </p:nvSpPr>
        <p:spPr>
          <a:xfrm>
            <a:off x="3489417" y="5947885"/>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Threat Intel / Vulnerability</a:t>
            </a:r>
          </a:p>
        </p:txBody>
      </p:sp>
      <p:sp>
        <p:nvSpPr>
          <p:cNvPr id="18" name="Rectangle 17">
            <a:extLst>
              <a:ext uri="{FF2B5EF4-FFF2-40B4-BE49-F238E27FC236}">
                <a16:creationId xmlns:a16="http://schemas.microsoft.com/office/drawing/2014/main" id="{0A6A42BE-39B5-F682-4A9F-78698CC78937}"/>
              </a:ext>
            </a:extLst>
          </p:cNvPr>
          <p:cNvSpPr/>
          <p:nvPr/>
        </p:nvSpPr>
        <p:spPr>
          <a:xfrm>
            <a:off x="4709459" y="2170258"/>
            <a:ext cx="128016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Safety Officer</a:t>
            </a:r>
          </a:p>
        </p:txBody>
      </p:sp>
      <p:sp>
        <p:nvSpPr>
          <p:cNvPr id="19" name="Rectangle 18">
            <a:extLst>
              <a:ext uri="{FF2B5EF4-FFF2-40B4-BE49-F238E27FC236}">
                <a16:creationId xmlns:a16="http://schemas.microsoft.com/office/drawing/2014/main" id="{641DCE17-A900-50F2-AAF7-3A8728A7D221}"/>
              </a:ext>
            </a:extLst>
          </p:cNvPr>
          <p:cNvSpPr/>
          <p:nvPr/>
        </p:nvSpPr>
        <p:spPr>
          <a:xfrm>
            <a:off x="4709459" y="1498181"/>
            <a:ext cx="128016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Public Information Officer (Comms)</a:t>
            </a:r>
          </a:p>
        </p:txBody>
      </p:sp>
      <p:sp>
        <p:nvSpPr>
          <p:cNvPr id="20" name="Rectangle 19">
            <a:extLst>
              <a:ext uri="{FF2B5EF4-FFF2-40B4-BE49-F238E27FC236}">
                <a16:creationId xmlns:a16="http://schemas.microsoft.com/office/drawing/2014/main" id="{9654662D-A2A1-4D49-B232-6C422C548A87}"/>
              </a:ext>
            </a:extLst>
          </p:cNvPr>
          <p:cNvSpPr/>
          <p:nvPr/>
        </p:nvSpPr>
        <p:spPr>
          <a:xfrm>
            <a:off x="6392075" y="1498180"/>
            <a:ext cx="128016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Legal Counsel</a:t>
            </a:r>
          </a:p>
        </p:txBody>
      </p:sp>
      <p:sp>
        <p:nvSpPr>
          <p:cNvPr id="21" name="Rectangle 20">
            <a:extLst>
              <a:ext uri="{FF2B5EF4-FFF2-40B4-BE49-F238E27FC236}">
                <a16:creationId xmlns:a16="http://schemas.microsoft.com/office/drawing/2014/main" id="{CBE1576A-514F-0939-D219-7CD1E57C3874}"/>
              </a:ext>
            </a:extLst>
          </p:cNvPr>
          <p:cNvSpPr/>
          <p:nvPr/>
        </p:nvSpPr>
        <p:spPr>
          <a:xfrm>
            <a:off x="4719025"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Planning Section Chief</a:t>
            </a:r>
          </a:p>
        </p:txBody>
      </p:sp>
      <p:cxnSp>
        <p:nvCxnSpPr>
          <p:cNvPr id="22" name="Straight Connector 21">
            <a:extLst>
              <a:ext uri="{FF2B5EF4-FFF2-40B4-BE49-F238E27FC236}">
                <a16:creationId xmlns:a16="http://schemas.microsoft.com/office/drawing/2014/main" id="{1E1AC545-8335-66E1-BAB3-40900BE4F2CB}"/>
              </a:ext>
            </a:extLst>
          </p:cNvPr>
          <p:cNvCxnSpPr>
            <a:cxnSpLocks/>
          </p:cNvCxnSpPr>
          <p:nvPr/>
        </p:nvCxnSpPr>
        <p:spPr>
          <a:xfrm>
            <a:off x="6175710" y="1225274"/>
            <a:ext cx="0" cy="1687452"/>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F101741-E1AF-A7C8-D5D1-3B21DBEA00E8}"/>
              </a:ext>
            </a:extLst>
          </p:cNvPr>
          <p:cNvCxnSpPr>
            <a:cxnSpLocks/>
          </p:cNvCxnSpPr>
          <p:nvPr/>
        </p:nvCxnSpPr>
        <p:spPr>
          <a:xfrm flipH="1">
            <a:off x="1634898" y="2900171"/>
            <a:ext cx="8961120" cy="0"/>
          </a:xfrm>
          <a:prstGeom prst="line">
            <a:avLst/>
          </a:prstGeom>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6AC372D1-C1E2-6393-5AF6-6857556ACE7D}"/>
              </a:ext>
            </a:extLst>
          </p:cNvPr>
          <p:cNvSpPr/>
          <p:nvPr/>
        </p:nvSpPr>
        <p:spPr>
          <a:xfrm>
            <a:off x="7024581"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Logistics Section Chief</a:t>
            </a:r>
          </a:p>
        </p:txBody>
      </p:sp>
      <p:sp>
        <p:nvSpPr>
          <p:cNvPr id="25" name="Rectangle 24">
            <a:extLst>
              <a:ext uri="{FF2B5EF4-FFF2-40B4-BE49-F238E27FC236}">
                <a16:creationId xmlns:a16="http://schemas.microsoft.com/office/drawing/2014/main" id="{898F491D-1CD0-7201-A173-58B3D2D38F6E}"/>
              </a:ext>
            </a:extLst>
          </p:cNvPr>
          <p:cNvSpPr/>
          <p:nvPr/>
        </p:nvSpPr>
        <p:spPr>
          <a:xfrm>
            <a:off x="9105472"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Admin/Finance Section Chief</a:t>
            </a:r>
          </a:p>
        </p:txBody>
      </p:sp>
      <p:cxnSp>
        <p:nvCxnSpPr>
          <p:cNvPr id="26" name="Straight Connector 25">
            <a:extLst>
              <a:ext uri="{FF2B5EF4-FFF2-40B4-BE49-F238E27FC236}">
                <a16:creationId xmlns:a16="http://schemas.microsoft.com/office/drawing/2014/main" id="{83043BDD-146F-47F1-8742-1DD473AE527A}"/>
              </a:ext>
            </a:extLst>
          </p:cNvPr>
          <p:cNvCxnSpPr>
            <a:cxnSpLocks/>
          </p:cNvCxnSpPr>
          <p:nvPr/>
        </p:nvCxnSpPr>
        <p:spPr>
          <a:xfrm>
            <a:off x="7611115" y="2900171"/>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B04C206-6018-4D9D-7EBB-40BC412AA264}"/>
              </a:ext>
            </a:extLst>
          </p:cNvPr>
          <p:cNvCxnSpPr>
            <a:cxnSpLocks/>
          </p:cNvCxnSpPr>
          <p:nvPr/>
        </p:nvCxnSpPr>
        <p:spPr>
          <a:xfrm>
            <a:off x="9656010" y="2891936"/>
            <a:ext cx="0" cy="201373"/>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BD5DCA37-FACB-32FD-F881-229E15942667}"/>
              </a:ext>
            </a:extLst>
          </p:cNvPr>
          <p:cNvCxnSpPr>
            <a:cxnSpLocks/>
            <a:stCxn id="20" idx="1"/>
            <a:endCxn id="19" idx="3"/>
          </p:cNvCxnSpPr>
          <p:nvPr/>
        </p:nvCxnSpPr>
        <p:spPr>
          <a:xfrm flipH="1">
            <a:off x="5989619" y="1731356"/>
            <a:ext cx="402456" cy="1"/>
          </a:xfrm>
          <a:prstGeom prst="line">
            <a:avLst/>
          </a:prstGeom>
          <a:ln w="28575"/>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473F43F9-8824-EB9F-356E-1638002450A3}"/>
              </a:ext>
            </a:extLst>
          </p:cNvPr>
          <p:cNvSpPr/>
          <p:nvPr/>
        </p:nvSpPr>
        <p:spPr>
          <a:xfrm>
            <a:off x="5493246" y="3637484"/>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Resources Unit</a:t>
            </a:r>
          </a:p>
        </p:txBody>
      </p:sp>
      <p:sp>
        <p:nvSpPr>
          <p:cNvPr id="30" name="Rectangle 29">
            <a:extLst>
              <a:ext uri="{FF2B5EF4-FFF2-40B4-BE49-F238E27FC236}">
                <a16:creationId xmlns:a16="http://schemas.microsoft.com/office/drawing/2014/main" id="{2B1D4BCE-B5A2-0A20-9AF0-B686EFAACB7B}"/>
              </a:ext>
            </a:extLst>
          </p:cNvPr>
          <p:cNvSpPr/>
          <p:nvPr/>
        </p:nvSpPr>
        <p:spPr>
          <a:xfrm>
            <a:off x="5493246" y="4195702"/>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Situation Unit</a:t>
            </a:r>
          </a:p>
        </p:txBody>
      </p:sp>
      <p:sp>
        <p:nvSpPr>
          <p:cNvPr id="31" name="Rectangle 30">
            <a:extLst>
              <a:ext uri="{FF2B5EF4-FFF2-40B4-BE49-F238E27FC236}">
                <a16:creationId xmlns:a16="http://schemas.microsoft.com/office/drawing/2014/main" id="{3FE78829-A209-8EFC-39F2-65017F93A2C6}"/>
              </a:ext>
            </a:extLst>
          </p:cNvPr>
          <p:cNvSpPr/>
          <p:nvPr/>
        </p:nvSpPr>
        <p:spPr>
          <a:xfrm>
            <a:off x="5493246" y="4757042"/>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Documentation Unit</a:t>
            </a:r>
          </a:p>
        </p:txBody>
      </p:sp>
      <p:cxnSp>
        <p:nvCxnSpPr>
          <p:cNvPr id="32" name="Straight Connector 31">
            <a:extLst>
              <a:ext uri="{FF2B5EF4-FFF2-40B4-BE49-F238E27FC236}">
                <a16:creationId xmlns:a16="http://schemas.microsoft.com/office/drawing/2014/main" id="{4862EEDD-C0E5-D2D2-3E26-9B108B0CE680}"/>
              </a:ext>
            </a:extLst>
          </p:cNvPr>
          <p:cNvCxnSpPr>
            <a:cxnSpLocks/>
          </p:cNvCxnSpPr>
          <p:nvPr/>
        </p:nvCxnSpPr>
        <p:spPr>
          <a:xfrm flipH="1">
            <a:off x="5283866" y="3891032"/>
            <a:ext cx="20938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B3BE74C-BDB2-5E76-7554-2803D1D34F76}"/>
              </a:ext>
            </a:extLst>
          </p:cNvPr>
          <p:cNvCxnSpPr>
            <a:cxnSpLocks/>
          </p:cNvCxnSpPr>
          <p:nvPr/>
        </p:nvCxnSpPr>
        <p:spPr>
          <a:xfrm flipH="1">
            <a:off x="5298890" y="4478808"/>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73248ECD-6A94-1B59-A35C-3727BCD69471}"/>
              </a:ext>
            </a:extLst>
          </p:cNvPr>
          <p:cNvSpPr/>
          <p:nvPr/>
        </p:nvSpPr>
        <p:spPr>
          <a:xfrm>
            <a:off x="7812207" y="3641775"/>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Cyber Support Specialist</a:t>
            </a:r>
          </a:p>
        </p:txBody>
      </p:sp>
      <p:sp>
        <p:nvSpPr>
          <p:cNvPr id="35" name="Rectangle 34">
            <a:extLst>
              <a:ext uri="{FF2B5EF4-FFF2-40B4-BE49-F238E27FC236}">
                <a16:creationId xmlns:a16="http://schemas.microsoft.com/office/drawing/2014/main" id="{D797B8E7-641F-587E-FE2C-6998AACF1C6C}"/>
              </a:ext>
            </a:extLst>
          </p:cNvPr>
          <p:cNvSpPr/>
          <p:nvPr/>
        </p:nvSpPr>
        <p:spPr>
          <a:xfrm>
            <a:off x="7812207" y="4201553"/>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Staffing Group</a:t>
            </a:r>
          </a:p>
        </p:txBody>
      </p:sp>
      <p:sp>
        <p:nvSpPr>
          <p:cNvPr id="36" name="Rectangle 35">
            <a:extLst>
              <a:ext uri="{FF2B5EF4-FFF2-40B4-BE49-F238E27FC236}">
                <a16:creationId xmlns:a16="http://schemas.microsoft.com/office/drawing/2014/main" id="{46C6AE58-B664-BFC3-C977-4636DFA14383}"/>
              </a:ext>
            </a:extLst>
          </p:cNvPr>
          <p:cNvSpPr/>
          <p:nvPr/>
        </p:nvSpPr>
        <p:spPr>
          <a:xfrm>
            <a:off x="7812207" y="4759185"/>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Communications Unit</a:t>
            </a:r>
          </a:p>
        </p:txBody>
      </p:sp>
      <p:cxnSp>
        <p:nvCxnSpPr>
          <p:cNvPr id="37" name="Straight Connector 36">
            <a:extLst>
              <a:ext uri="{FF2B5EF4-FFF2-40B4-BE49-F238E27FC236}">
                <a16:creationId xmlns:a16="http://schemas.microsoft.com/office/drawing/2014/main" id="{A41B954B-1B92-7B8A-B851-62C1EA658AC0}"/>
              </a:ext>
            </a:extLst>
          </p:cNvPr>
          <p:cNvCxnSpPr>
            <a:cxnSpLocks/>
          </p:cNvCxnSpPr>
          <p:nvPr/>
        </p:nvCxnSpPr>
        <p:spPr>
          <a:xfrm>
            <a:off x="7612851" y="3551778"/>
            <a:ext cx="0" cy="20116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D3B8B10-FC5A-09A1-17B3-524E95F9E309}"/>
              </a:ext>
            </a:extLst>
          </p:cNvPr>
          <p:cNvCxnSpPr>
            <a:cxnSpLocks/>
          </p:cNvCxnSpPr>
          <p:nvPr/>
        </p:nvCxnSpPr>
        <p:spPr>
          <a:xfrm flipH="1">
            <a:off x="7629327" y="3895330"/>
            <a:ext cx="182880"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D2239F2A-93ED-6264-CF01-5B77DFC340DE}"/>
              </a:ext>
            </a:extLst>
          </p:cNvPr>
          <p:cNvCxnSpPr>
            <a:cxnSpLocks/>
          </p:cNvCxnSpPr>
          <p:nvPr/>
        </p:nvCxnSpPr>
        <p:spPr>
          <a:xfrm flipH="1">
            <a:off x="7617851" y="4483102"/>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095B08F7-784E-7018-B2DC-EE54B968DE04}"/>
              </a:ext>
            </a:extLst>
          </p:cNvPr>
          <p:cNvSpPr/>
          <p:nvPr/>
        </p:nvSpPr>
        <p:spPr>
          <a:xfrm>
            <a:off x="9850484" y="3637481"/>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Procurement</a:t>
            </a:r>
          </a:p>
        </p:txBody>
      </p:sp>
      <p:sp>
        <p:nvSpPr>
          <p:cNvPr id="41" name="Rectangle 40">
            <a:extLst>
              <a:ext uri="{FF2B5EF4-FFF2-40B4-BE49-F238E27FC236}">
                <a16:creationId xmlns:a16="http://schemas.microsoft.com/office/drawing/2014/main" id="{52F1F6E7-59AB-72D1-30E0-C527EF240E38}"/>
              </a:ext>
            </a:extLst>
          </p:cNvPr>
          <p:cNvSpPr/>
          <p:nvPr/>
        </p:nvSpPr>
        <p:spPr>
          <a:xfrm>
            <a:off x="9850484" y="4197259"/>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Insurance Claims</a:t>
            </a:r>
          </a:p>
        </p:txBody>
      </p:sp>
      <p:sp>
        <p:nvSpPr>
          <p:cNvPr id="42" name="Rectangle 41">
            <a:extLst>
              <a:ext uri="{FF2B5EF4-FFF2-40B4-BE49-F238E27FC236}">
                <a16:creationId xmlns:a16="http://schemas.microsoft.com/office/drawing/2014/main" id="{C47C4CD8-C3BB-FDA1-CE3D-6BE80147C84B}"/>
              </a:ext>
            </a:extLst>
          </p:cNvPr>
          <p:cNvSpPr/>
          <p:nvPr/>
        </p:nvSpPr>
        <p:spPr>
          <a:xfrm>
            <a:off x="9850484" y="4757039"/>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Cost/Timekeeper</a:t>
            </a:r>
          </a:p>
        </p:txBody>
      </p:sp>
      <p:cxnSp>
        <p:nvCxnSpPr>
          <p:cNvPr id="43" name="Straight Connector 42">
            <a:extLst>
              <a:ext uri="{FF2B5EF4-FFF2-40B4-BE49-F238E27FC236}">
                <a16:creationId xmlns:a16="http://schemas.microsoft.com/office/drawing/2014/main" id="{0A4C3814-52B8-07C1-25EC-692BF1B2BE33}"/>
              </a:ext>
            </a:extLst>
          </p:cNvPr>
          <p:cNvCxnSpPr>
            <a:cxnSpLocks/>
          </p:cNvCxnSpPr>
          <p:nvPr/>
        </p:nvCxnSpPr>
        <p:spPr>
          <a:xfrm>
            <a:off x="9651128" y="3547484"/>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DAE969B-93F0-3B73-131C-A7FAA2E25EF2}"/>
              </a:ext>
            </a:extLst>
          </p:cNvPr>
          <p:cNvCxnSpPr>
            <a:cxnSpLocks/>
          </p:cNvCxnSpPr>
          <p:nvPr/>
        </p:nvCxnSpPr>
        <p:spPr>
          <a:xfrm flipH="1">
            <a:off x="9667604" y="3891035"/>
            <a:ext cx="182880"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FB40BFC-28E9-C255-D46F-26AA0B28CD23}"/>
              </a:ext>
            </a:extLst>
          </p:cNvPr>
          <p:cNvCxnSpPr>
            <a:cxnSpLocks/>
          </p:cNvCxnSpPr>
          <p:nvPr/>
        </p:nvCxnSpPr>
        <p:spPr>
          <a:xfrm flipH="1">
            <a:off x="7612852" y="4994790"/>
            <a:ext cx="182880"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C14F206-12DB-896E-4DCC-F06B8CB978C1}"/>
              </a:ext>
            </a:extLst>
          </p:cNvPr>
          <p:cNvCxnSpPr>
            <a:cxnSpLocks/>
          </p:cNvCxnSpPr>
          <p:nvPr/>
        </p:nvCxnSpPr>
        <p:spPr>
          <a:xfrm flipH="1">
            <a:off x="9654676" y="5001263"/>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B71F83D1-CCB1-9789-F9EA-6A9321D0FB7E}"/>
              </a:ext>
            </a:extLst>
          </p:cNvPr>
          <p:cNvSpPr/>
          <p:nvPr/>
        </p:nvSpPr>
        <p:spPr>
          <a:xfrm>
            <a:off x="7807853" y="5324437"/>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Food Unit</a:t>
            </a:r>
          </a:p>
        </p:txBody>
      </p:sp>
      <p:cxnSp>
        <p:nvCxnSpPr>
          <p:cNvPr id="48" name="Straight Connector 47">
            <a:extLst>
              <a:ext uri="{FF2B5EF4-FFF2-40B4-BE49-F238E27FC236}">
                <a16:creationId xmlns:a16="http://schemas.microsoft.com/office/drawing/2014/main" id="{C42541BD-0A3E-251C-4FFF-876A6A61428A}"/>
              </a:ext>
            </a:extLst>
          </p:cNvPr>
          <p:cNvCxnSpPr>
            <a:cxnSpLocks/>
          </p:cNvCxnSpPr>
          <p:nvPr/>
        </p:nvCxnSpPr>
        <p:spPr>
          <a:xfrm flipH="1">
            <a:off x="7622878" y="5550681"/>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B79AB58A-5E90-A0D8-694D-86CB4C2A98D1}"/>
              </a:ext>
            </a:extLst>
          </p:cNvPr>
          <p:cNvSpPr/>
          <p:nvPr/>
        </p:nvSpPr>
        <p:spPr>
          <a:xfrm>
            <a:off x="5488888" y="5327457"/>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Demobilization Unit</a:t>
            </a:r>
          </a:p>
        </p:txBody>
      </p:sp>
      <p:cxnSp>
        <p:nvCxnSpPr>
          <p:cNvPr id="50" name="Straight Connector 49">
            <a:extLst>
              <a:ext uri="{FF2B5EF4-FFF2-40B4-BE49-F238E27FC236}">
                <a16:creationId xmlns:a16="http://schemas.microsoft.com/office/drawing/2014/main" id="{C8163B7E-5ADD-517B-5763-18F24E3A14F1}"/>
              </a:ext>
            </a:extLst>
          </p:cNvPr>
          <p:cNvCxnSpPr>
            <a:cxnSpLocks/>
          </p:cNvCxnSpPr>
          <p:nvPr/>
        </p:nvCxnSpPr>
        <p:spPr>
          <a:xfrm flipH="1">
            <a:off x="5302747" y="5556765"/>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9E60C21B-8B5A-B998-7E48-71CA44B0304B}"/>
              </a:ext>
            </a:extLst>
          </p:cNvPr>
          <p:cNvSpPr/>
          <p:nvPr/>
        </p:nvSpPr>
        <p:spPr>
          <a:xfrm>
            <a:off x="6392075" y="2168842"/>
            <a:ext cx="128016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000" b="1" i="0" dirty="0">
                <a:solidFill>
                  <a:srgbClr val="FFFFFF"/>
                </a:solidFill>
                <a:latin typeface="Arial" panose="020B0604020202020204"/>
              </a:rPr>
              <a:t>Liaison Officer</a:t>
            </a:r>
          </a:p>
        </p:txBody>
      </p:sp>
      <p:sp>
        <p:nvSpPr>
          <p:cNvPr id="53" name="Rectangle 52">
            <a:extLst>
              <a:ext uri="{FF2B5EF4-FFF2-40B4-BE49-F238E27FC236}">
                <a16:creationId xmlns:a16="http://schemas.microsoft.com/office/drawing/2014/main" id="{E6687B7B-B6F7-1AF3-CBC4-BFEA099DA2CA}"/>
              </a:ext>
            </a:extLst>
          </p:cNvPr>
          <p:cNvSpPr/>
          <p:nvPr/>
        </p:nvSpPr>
        <p:spPr>
          <a:xfrm>
            <a:off x="1965117"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Operations Section Chief</a:t>
            </a:r>
          </a:p>
        </p:txBody>
      </p:sp>
      <p:sp>
        <p:nvSpPr>
          <p:cNvPr id="54" name="Rectangle 53">
            <a:extLst>
              <a:ext uri="{FF2B5EF4-FFF2-40B4-BE49-F238E27FC236}">
                <a16:creationId xmlns:a16="http://schemas.microsoft.com/office/drawing/2014/main" id="{1E3E6369-2A16-F89C-99A6-DE4918A701FB}"/>
              </a:ext>
            </a:extLst>
          </p:cNvPr>
          <p:cNvSpPr/>
          <p:nvPr/>
        </p:nvSpPr>
        <p:spPr>
          <a:xfrm>
            <a:off x="3496101" y="4270271"/>
            <a:ext cx="1189475"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CIRT/SOC</a:t>
            </a:r>
          </a:p>
        </p:txBody>
      </p:sp>
      <p:sp>
        <p:nvSpPr>
          <p:cNvPr id="55" name="Rectangle 54">
            <a:extLst>
              <a:ext uri="{FF2B5EF4-FFF2-40B4-BE49-F238E27FC236}">
                <a16:creationId xmlns:a16="http://schemas.microsoft.com/office/drawing/2014/main" id="{A2FA8918-D112-528B-422A-752CE927B3B8}"/>
              </a:ext>
            </a:extLst>
          </p:cNvPr>
          <p:cNvSpPr/>
          <p:nvPr/>
        </p:nvSpPr>
        <p:spPr>
          <a:xfrm>
            <a:off x="3482622" y="4833327"/>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Cybersecurity Engineer</a:t>
            </a:r>
          </a:p>
        </p:txBody>
      </p:sp>
      <p:sp>
        <p:nvSpPr>
          <p:cNvPr id="56" name="Rectangle 55">
            <a:extLst>
              <a:ext uri="{FF2B5EF4-FFF2-40B4-BE49-F238E27FC236}">
                <a16:creationId xmlns:a16="http://schemas.microsoft.com/office/drawing/2014/main" id="{9B38C148-FB75-94D1-FCDE-E81975A0F755}"/>
              </a:ext>
            </a:extLst>
          </p:cNvPr>
          <p:cNvSpPr/>
          <p:nvPr/>
        </p:nvSpPr>
        <p:spPr>
          <a:xfrm>
            <a:off x="3482622" y="5405452"/>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i="0" dirty="0">
                <a:solidFill>
                  <a:prstClr val="white"/>
                </a:solidFill>
                <a:latin typeface="Calibri" panose="020F0502020204030204"/>
              </a:rPr>
              <a:t>Forensics, Malware Reversing</a:t>
            </a:r>
          </a:p>
        </p:txBody>
      </p:sp>
      <p:cxnSp>
        <p:nvCxnSpPr>
          <p:cNvPr id="57" name="Straight Connector 56">
            <a:extLst>
              <a:ext uri="{FF2B5EF4-FFF2-40B4-BE49-F238E27FC236}">
                <a16:creationId xmlns:a16="http://schemas.microsoft.com/office/drawing/2014/main" id="{F35DA38F-801A-4055-50F7-EDC9AC31A92C}"/>
              </a:ext>
            </a:extLst>
          </p:cNvPr>
          <p:cNvCxnSpPr>
            <a:cxnSpLocks/>
          </p:cNvCxnSpPr>
          <p:nvPr/>
        </p:nvCxnSpPr>
        <p:spPr>
          <a:xfrm>
            <a:off x="3221072" y="4195702"/>
            <a:ext cx="0" cy="2021804"/>
          </a:xfrm>
          <a:prstGeom prst="line">
            <a:avLst/>
          </a:prstGeom>
          <a:ln w="28575"/>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8D5A442-FED5-DEE2-D672-2D642F641A7B}"/>
              </a:ext>
            </a:extLst>
          </p:cNvPr>
          <p:cNvCxnSpPr>
            <a:cxnSpLocks/>
            <a:stCxn id="55" idx="1"/>
          </p:cNvCxnSpPr>
          <p:nvPr/>
        </p:nvCxnSpPr>
        <p:spPr>
          <a:xfrm flipH="1">
            <a:off x="3237548" y="5068215"/>
            <a:ext cx="2450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DDCE4017-EDE0-C04B-65E1-9D17946D8831}"/>
              </a:ext>
            </a:extLst>
          </p:cNvPr>
          <p:cNvCxnSpPr>
            <a:cxnSpLocks/>
          </p:cNvCxnSpPr>
          <p:nvPr/>
        </p:nvCxnSpPr>
        <p:spPr>
          <a:xfrm flipH="1">
            <a:off x="3226072" y="5640339"/>
            <a:ext cx="25655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DCFF07D-4AAA-E64D-F4CF-2D7209459038}"/>
              </a:ext>
            </a:extLst>
          </p:cNvPr>
          <p:cNvCxnSpPr>
            <a:cxnSpLocks/>
          </p:cNvCxnSpPr>
          <p:nvPr/>
        </p:nvCxnSpPr>
        <p:spPr>
          <a:xfrm flipH="1">
            <a:off x="3212190" y="6208238"/>
            <a:ext cx="26834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B751573C-E6CA-7CAA-45A3-C0C05D1813ED}"/>
              </a:ext>
            </a:extLst>
          </p:cNvPr>
          <p:cNvCxnSpPr>
            <a:cxnSpLocks/>
          </p:cNvCxnSpPr>
          <p:nvPr/>
        </p:nvCxnSpPr>
        <p:spPr>
          <a:xfrm flipH="1">
            <a:off x="2203793" y="5068214"/>
            <a:ext cx="36770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B0723F8-4D95-8163-6244-D6788B226A9F}"/>
              </a:ext>
            </a:extLst>
          </p:cNvPr>
          <p:cNvCxnSpPr>
            <a:cxnSpLocks/>
          </p:cNvCxnSpPr>
          <p:nvPr/>
        </p:nvCxnSpPr>
        <p:spPr>
          <a:xfrm flipH="1">
            <a:off x="2208344" y="6211207"/>
            <a:ext cx="339121" cy="0"/>
          </a:xfrm>
          <a:prstGeom prst="line">
            <a:avLst/>
          </a:prstGeom>
          <a:ln w="28575"/>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129D0760-003B-E82F-9291-AB6677769EAD}"/>
              </a:ext>
            </a:extLst>
          </p:cNvPr>
          <p:cNvSpPr/>
          <p:nvPr/>
        </p:nvSpPr>
        <p:spPr>
          <a:xfrm>
            <a:off x="3014775" y="3695531"/>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rgbClr val="FFFFFF"/>
                </a:solidFill>
                <a:latin typeface="Arial" panose="020B0604020202020204"/>
              </a:rPr>
              <a:t>Intel Officer</a:t>
            </a:r>
          </a:p>
        </p:txBody>
      </p:sp>
      <p:sp>
        <p:nvSpPr>
          <p:cNvPr id="65" name="Rectangle 64">
            <a:extLst>
              <a:ext uri="{FF2B5EF4-FFF2-40B4-BE49-F238E27FC236}">
                <a16:creationId xmlns:a16="http://schemas.microsoft.com/office/drawing/2014/main" id="{126D03C1-68D9-802B-01B3-F5F5A79E2059}"/>
              </a:ext>
            </a:extLst>
          </p:cNvPr>
          <p:cNvSpPr/>
          <p:nvPr/>
        </p:nvSpPr>
        <p:spPr>
          <a:xfrm>
            <a:off x="5488889" y="758589"/>
            <a:ext cx="1381978"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Incident Commander</a:t>
            </a:r>
          </a:p>
        </p:txBody>
      </p:sp>
      <p:sp>
        <p:nvSpPr>
          <p:cNvPr id="69" name="Rectangle 68">
            <a:extLst>
              <a:ext uri="{FF2B5EF4-FFF2-40B4-BE49-F238E27FC236}">
                <a16:creationId xmlns:a16="http://schemas.microsoft.com/office/drawing/2014/main" id="{5217ECF1-ED8F-6420-2E84-FA81913F100C}"/>
              </a:ext>
            </a:extLst>
          </p:cNvPr>
          <p:cNvSpPr/>
          <p:nvPr/>
        </p:nvSpPr>
        <p:spPr>
          <a:xfrm>
            <a:off x="1124747" y="5976318"/>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Vendor(s)</a:t>
            </a:r>
          </a:p>
        </p:txBody>
      </p:sp>
      <p:sp>
        <p:nvSpPr>
          <p:cNvPr id="70" name="Rectangle 69">
            <a:extLst>
              <a:ext uri="{FF2B5EF4-FFF2-40B4-BE49-F238E27FC236}">
                <a16:creationId xmlns:a16="http://schemas.microsoft.com/office/drawing/2014/main" id="{1F6FDC82-CA61-1061-7BA9-CD320FFFE0D4}"/>
              </a:ext>
            </a:extLst>
          </p:cNvPr>
          <p:cNvSpPr/>
          <p:nvPr/>
        </p:nvSpPr>
        <p:spPr>
          <a:xfrm>
            <a:off x="1124747" y="3679054"/>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i="0" dirty="0">
                <a:solidFill>
                  <a:prstClr val="white"/>
                </a:solidFill>
                <a:latin typeface="Calibri" panose="020F0502020204030204"/>
              </a:rPr>
              <a:t>OT Eng, Analyst, Technician</a:t>
            </a:r>
          </a:p>
        </p:txBody>
      </p:sp>
      <p:sp>
        <p:nvSpPr>
          <p:cNvPr id="71" name="Rectangle 70">
            <a:extLst>
              <a:ext uri="{FF2B5EF4-FFF2-40B4-BE49-F238E27FC236}">
                <a16:creationId xmlns:a16="http://schemas.microsoft.com/office/drawing/2014/main" id="{156FDC65-EE29-5875-F437-6384D2CC5B7B}"/>
              </a:ext>
            </a:extLst>
          </p:cNvPr>
          <p:cNvSpPr/>
          <p:nvPr/>
        </p:nvSpPr>
        <p:spPr>
          <a:xfrm>
            <a:off x="1123356" y="4270270"/>
            <a:ext cx="1191502"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OT &amp; IT Cybersecurity Eng</a:t>
            </a:r>
          </a:p>
        </p:txBody>
      </p:sp>
      <p:sp>
        <p:nvSpPr>
          <p:cNvPr id="72" name="Rectangle 71">
            <a:extLst>
              <a:ext uri="{FF2B5EF4-FFF2-40B4-BE49-F238E27FC236}">
                <a16:creationId xmlns:a16="http://schemas.microsoft.com/office/drawing/2014/main" id="{38BF65F9-3D2E-3397-654F-784AD72CF521}"/>
              </a:ext>
            </a:extLst>
          </p:cNvPr>
          <p:cNvSpPr/>
          <p:nvPr/>
        </p:nvSpPr>
        <p:spPr>
          <a:xfrm>
            <a:off x="1124747" y="4833325"/>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OT &amp; IT Network Analyst(s)</a:t>
            </a:r>
          </a:p>
        </p:txBody>
      </p:sp>
      <p:sp>
        <p:nvSpPr>
          <p:cNvPr id="73" name="Rectangle 72">
            <a:extLst>
              <a:ext uri="{FF2B5EF4-FFF2-40B4-BE49-F238E27FC236}">
                <a16:creationId xmlns:a16="http://schemas.microsoft.com/office/drawing/2014/main" id="{B319524C-2B9B-8E07-3845-51FC1E56C54B}"/>
              </a:ext>
            </a:extLst>
          </p:cNvPr>
          <p:cNvSpPr/>
          <p:nvPr/>
        </p:nvSpPr>
        <p:spPr>
          <a:xfrm>
            <a:off x="1124747" y="5405450"/>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IT Support staff</a:t>
            </a:r>
          </a:p>
        </p:txBody>
      </p:sp>
      <p:cxnSp>
        <p:nvCxnSpPr>
          <p:cNvPr id="86" name="Straight Connector 85">
            <a:extLst>
              <a:ext uri="{FF2B5EF4-FFF2-40B4-BE49-F238E27FC236}">
                <a16:creationId xmlns:a16="http://schemas.microsoft.com/office/drawing/2014/main" id="{E2268DC7-E008-95C9-3E13-E2D2C125B650}"/>
              </a:ext>
            </a:extLst>
          </p:cNvPr>
          <p:cNvCxnSpPr>
            <a:cxnSpLocks/>
            <a:stCxn id="64" idx="1"/>
          </p:cNvCxnSpPr>
          <p:nvPr/>
        </p:nvCxnSpPr>
        <p:spPr>
          <a:xfrm flipH="1">
            <a:off x="2409063" y="3930423"/>
            <a:ext cx="60571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F4A2F38-048F-6992-CC70-0CC1FE7FDFC5}"/>
              </a:ext>
            </a:extLst>
          </p:cNvPr>
          <p:cNvCxnSpPr>
            <a:cxnSpLocks/>
          </p:cNvCxnSpPr>
          <p:nvPr/>
        </p:nvCxnSpPr>
        <p:spPr>
          <a:xfrm flipH="1">
            <a:off x="3216950" y="4520398"/>
            <a:ext cx="24507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962847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FBE3AB16-7128-D643-EE13-781EDBA3D45E}"/>
              </a:ext>
            </a:extLst>
          </p:cNvPr>
          <p:cNvCxnSpPr>
            <a:cxnSpLocks/>
          </p:cNvCxnSpPr>
          <p:nvPr/>
        </p:nvCxnSpPr>
        <p:spPr>
          <a:xfrm flipH="1">
            <a:off x="2183195" y="4487447"/>
            <a:ext cx="36770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7C4DF8A2-988C-C404-301A-01D97C638C68}"/>
              </a:ext>
            </a:extLst>
          </p:cNvPr>
          <p:cNvCxnSpPr>
            <a:cxnSpLocks/>
          </p:cNvCxnSpPr>
          <p:nvPr/>
        </p:nvCxnSpPr>
        <p:spPr>
          <a:xfrm flipH="1">
            <a:off x="2187311" y="3931391"/>
            <a:ext cx="367703"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Title 5">
            <a:extLst>
              <a:ext uri="{FF2B5EF4-FFF2-40B4-BE49-F238E27FC236}">
                <a16:creationId xmlns:a16="http://schemas.microsoft.com/office/drawing/2014/main" id="{DF28D7CE-CADF-AF84-7A0C-E65CCF6F9F76}"/>
              </a:ext>
            </a:extLst>
          </p:cNvPr>
          <p:cNvSpPr>
            <a:spLocks noGrp="1"/>
          </p:cNvSpPr>
          <p:nvPr>
            <p:ph type="title"/>
          </p:nvPr>
        </p:nvSpPr>
        <p:spPr>
          <a:xfrm>
            <a:off x="571500" y="653879"/>
            <a:ext cx="10515600" cy="549275"/>
          </a:xfrm>
        </p:spPr>
        <p:txBody>
          <a:bodyPr/>
          <a:lstStyle/>
          <a:p>
            <a:r>
              <a:rPr lang="en-US" dirty="0"/>
              <a:t>ICS4ICS Org Chart</a:t>
            </a:r>
          </a:p>
        </p:txBody>
      </p:sp>
      <p:sp>
        <p:nvSpPr>
          <p:cNvPr id="5" name="Slide Number Placeholder 4">
            <a:extLst>
              <a:ext uri="{FF2B5EF4-FFF2-40B4-BE49-F238E27FC236}">
                <a16:creationId xmlns:a16="http://schemas.microsoft.com/office/drawing/2014/main" id="{4095660D-8044-69B9-73AC-3C6909110B13}"/>
              </a:ext>
            </a:extLst>
          </p:cNvPr>
          <p:cNvSpPr>
            <a:spLocks noGrp="1"/>
          </p:cNvSpPr>
          <p:nvPr>
            <p:ph type="sldNum" sz="quarter" idx="10"/>
          </p:nvPr>
        </p:nvSpPr>
        <p:spPr/>
        <p:txBody>
          <a:bodyPr/>
          <a:lstStyle/>
          <a:p>
            <a:fld id="{BA9E7A68-22E0-4AF7-ABFA-073EDD4BDE22}" type="slidenum">
              <a:rPr lang="en-US" smtClean="0"/>
              <a:t>12</a:t>
            </a:fld>
            <a:endParaRPr lang="en-US" dirty="0"/>
          </a:p>
        </p:txBody>
      </p:sp>
      <p:sp>
        <p:nvSpPr>
          <p:cNvPr id="7" name="Text Placeholder 6">
            <a:extLst>
              <a:ext uri="{FF2B5EF4-FFF2-40B4-BE49-F238E27FC236}">
                <a16:creationId xmlns:a16="http://schemas.microsoft.com/office/drawing/2014/main" id="{382D2AE8-65FA-6F0A-99BE-6D06D868E95D}"/>
              </a:ext>
            </a:extLst>
          </p:cNvPr>
          <p:cNvSpPr>
            <a:spLocks noGrp="1"/>
          </p:cNvSpPr>
          <p:nvPr>
            <p:ph type="body" sz="quarter" idx="13"/>
          </p:nvPr>
        </p:nvSpPr>
        <p:spPr>
          <a:xfrm>
            <a:off x="571500" y="1145098"/>
            <a:ext cx="10515600" cy="504825"/>
          </a:xfrm>
        </p:spPr>
        <p:txBody>
          <a:bodyPr/>
          <a:lstStyle/>
          <a:p>
            <a:r>
              <a:rPr lang="en-US" dirty="0"/>
              <a:t>Defined by Project or NIMS/ICS</a:t>
            </a:r>
          </a:p>
        </p:txBody>
      </p:sp>
      <p:cxnSp>
        <p:nvCxnSpPr>
          <p:cNvPr id="8" name="Straight Connector 7">
            <a:extLst>
              <a:ext uri="{FF2B5EF4-FFF2-40B4-BE49-F238E27FC236}">
                <a16:creationId xmlns:a16="http://schemas.microsoft.com/office/drawing/2014/main" id="{69261708-E719-7D80-EB1F-57A4943F9E10}"/>
              </a:ext>
            </a:extLst>
          </p:cNvPr>
          <p:cNvCxnSpPr>
            <a:cxnSpLocks/>
          </p:cNvCxnSpPr>
          <p:nvPr/>
        </p:nvCxnSpPr>
        <p:spPr>
          <a:xfrm>
            <a:off x="5293909" y="2900171"/>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1E4560D-4688-670F-47CF-06CB61EB7F47}"/>
              </a:ext>
            </a:extLst>
          </p:cNvPr>
          <p:cNvCxnSpPr>
            <a:cxnSpLocks/>
          </p:cNvCxnSpPr>
          <p:nvPr/>
        </p:nvCxnSpPr>
        <p:spPr>
          <a:xfrm>
            <a:off x="5906661" y="2441035"/>
            <a:ext cx="48541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DC6820-6182-1CEF-3055-57D7FC7A52EF}"/>
              </a:ext>
            </a:extLst>
          </p:cNvPr>
          <p:cNvCxnSpPr>
            <a:cxnSpLocks/>
          </p:cNvCxnSpPr>
          <p:nvPr/>
        </p:nvCxnSpPr>
        <p:spPr>
          <a:xfrm>
            <a:off x="5285990" y="3511184"/>
            <a:ext cx="7905" cy="2047985"/>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90DB076-85D7-F7A6-E73B-0F648B697880}"/>
              </a:ext>
            </a:extLst>
          </p:cNvPr>
          <p:cNvCxnSpPr>
            <a:cxnSpLocks/>
          </p:cNvCxnSpPr>
          <p:nvPr/>
        </p:nvCxnSpPr>
        <p:spPr>
          <a:xfrm flipH="1">
            <a:off x="5292336" y="5002915"/>
            <a:ext cx="34646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72F0813-DBBC-C9B1-B377-5D2E85EC107F}"/>
              </a:ext>
            </a:extLst>
          </p:cNvPr>
          <p:cNvCxnSpPr>
            <a:cxnSpLocks/>
          </p:cNvCxnSpPr>
          <p:nvPr/>
        </p:nvCxnSpPr>
        <p:spPr>
          <a:xfrm flipH="1">
            <a:off x="2175015" y="5640339"/>
            <a:ext cx="3724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5C12E697-F99E-3591-FAC1-2F3E0DC78B93}"/>
              </a:ext>
            </a:extLst>
          </p:cNvPr>
          <p:cNvCxnSpPr>
            <a:cxnSpLocks/>
          </p:cNvCxnSpPr>
          <p:nvPr/>
        </p:nvCxnSpPr>
        <p:spPr>
          <a:xfrm flipH="1">
            <a:off x="2547464" y="2900171"/>
            <a:ext cx="24031" cy="3330362"/>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83ACF20-DE8B-1017-0A15-57123C2B0A6B}"/>
              </a:ext>
            </a:extLst>
          </p:cNvPr>
          <p:cNvCxnSpPr>
            <a:cxnSpLocks/>
          </p:cNvCxnSpPr>
          <p:nvPr/>
        </p:nvCxnSpPr>
        <p:spPr>
          <a:xfrm flipH="1">
            <a:off x="9656128" y="4478804"/>
            <a:ext cx="275684"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0DEC37A0-9E77-2CBA-0AB7-A0FEA87A57AB}"/>
              </a:ext>
            </a:extLst>
          </p:cNvPr>
          <p:cNvSpPr/>
          <p:nvPr/>
        </p:nvSpPr>
        <p:spPr>
          <a:xfrm>
            <a:off x="3489417" y="5947885"/>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Threat Intel / Vulnerability</a:t>
            </a:r>
          </a:p>
        </p:txBody>
      </p:sp>
      <p:sp>
        <p:nvSpPr>
          <p:cNvPr id="18" name="Rectangle 17">
            <a:extLst>
              <a:ext uri="{FF2B5EF4-FFF2-40B4-BE49-F238E27FC236}">
                <a16:creationId xmlns:a16="http://schemas.microsoft.com/office/drawing/2014/main" id="{0A6A42BE-39B5-F682-4A9F-78698CC78937}"/>
              </a:ext>
            </a:extLst>
          </p:cNvPr>
          <p:cNvSpPr/>
          <p:nvPr/>
        </p:nvSpPr>
        <p:spPr>
          <a:xfrm>
            <a:off x="4709459" y="2170258"/>
            <a:ext cx="128016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Safety Officer</a:t>
            </a:r>
          </a:p>
        </p:txBody>
      </p:sp>
      <p:sp>
        <p:nvSpPr>
          <p:cNvPr id="19" name="Rectangle 18">
            <a:extLst>
              <a:ext uri="{FF2B5EF4-FFF2-40B4-BE49-F238E27FC236}">
                <a16:creationId xmlns:a16="http://schemas.microsoft.com/office/drawing/2014/main" id="{641DCE17-A900-50F2-AAF7-3A8728A7D221}"/>
              </a:ext>
            </a:extLst>
          </p:cNvPr>
          <p:cNvSpPr/>
          <p:nvPr/>
        </p:nvSpPr>
        <p:spPr>
          <a:xfrm>
            <a:off x="4709459" y="1498181"/>
            <a:ext cx="128016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Public Information Officer (Comms)</a:t>
            </a:r>
          </a:p>
        </p:txBody>
      </p:sp>
      <p:sp>
        <p:nvSpPr>
          <p:cNvPr id="20" name="Rectangle 19">
            <a:extLst>
              <a:ext uri="{FF2B5EF4-FFF2-40B4-BE49-F238E27FC236}">
                <a16:creationId xmlns:a16="http://schemas.microsoft.com/office/drawing/2014/main" id="{9654662D-A2A1-4D49-B232-6C422C548A87}"/>
              </a:ext>
            </a:extLst>
          </p:cNvPr>
          <p:cNvSpPr/>
          <p:nvPr/>
        </p:nvSpPr>
        <p:spPr>
          <a:xfrm>
            <a:off x="6392075" y="1498180"/>
            <a:ext cx="128016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Legal Counsel</a:t>
            </a:r>
          </a:p>
        </p:txBody>
      </p:sp>
      <p:sp>
        <p:nvSpPr>
          <p:cNvPr id="21" name="Rectangle 20">
            <a:extLst>
              <a:ext uri="{FF2B5EF4-FFF2-40B4-BE49-F238E27FC236}">
                <a16:creationId xmlns:a16="http://schemas.microsoft.com/office/drawing/2014/main" id="{CBE1576A-514F-0939-D219-7CD1E57C3874}"/>
              </a:ext>
            </a:extLst>
          </p:cNvPr>
          <p:cNvSpPr/>
          <p:nvPr/>
        </p:nvSpPr>
        <p:spPr>
          <a:xfrm>
            <a:off x="4719025"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Planning Section Chief</a:t>
            </a:r>
          </a:p>
        </p:txBody>
      </p:sp>
      <p:cxnSp>
        <p:nvCxnSpPr>
          <p:cNvPr id="22" name="Straight Connector 21">
            <a:extLst>
              <a:ext uri="{FF2B5EF4-FFF2-40B4-BE49-F238E27FC236}">
                <a16:creationId xmlns:a16="http://schemas.microsoft.com/office/drawing/2014/main" id="{1E1AC545-8335-66E1-BAB3-40900BE4F2CB}"/>
              </a:ext>
            </a:extLst>
          </p:cNvPr>
          <p:cNvCxnSpPr>
            <a:cxnSpLocks/>
          </p:cNvCxnSpPr>
          <p:nvPr/>
        </p:nvCxnSpPr>
        <p:spPr>
          <a:xfrm>
            <a:off x="6175710" y="1225274"/>
            <a:ext cx="0" cy="1687452"/>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0F101741-E1AF-A7C8-D5D1-3B21DBEA00E8}"/>
              </a:ext>
            </a:extLst>
          </p:cNvPr>
          <p:cNvCxnSpPr>
            <a:cxnSpLocks/>
          </p:cNvCxnSpPr>
          <p:nvPr/>
        </p:nvCxnSpPr>
        <p:spPr>
          <a:xfrm flipH="1">
            <a:off x="1634898" y="2900171"/>
            <a:ext cx="8961120" cy="0"/>
          </a:xfrm>
          <a:prstGeom prst="line">
            <a:avLst/>
          </a:prstGeom>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6AC372D1-C1E2-6393-5AF6-6857556ACE7D}"/>
              </a:ext>
            </a:extLst>
          </p:cNvPr>
          <p:cNvSpPr/>
          <p:nvPr/>
        </p:nvSpPr>
        <p:spPr>
          <a:xfrm>
            <a:off x="7024581"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Logistics Section Chief</a:t>
            </a:r>
          </a:p>
        </p:txBody>
      </p:sp>
      <p:sp>
        <p:nvSpPr>
          <p:cNvPr id="25" name="Rectangle 24">
            <a:extLst>
              <a:ext uri="{FF2B5EF4-FFF2-40B4-BE49-F238E27FC236}">
                <a16:creationId xmlns:a16="http://schemas.microsoft.com/office/drawing/2014/main" id="{898F491D-1CD0-7201-A173-58B3D2D38F6E}"/>
              </a:ext>
            </a:extLst>
          </p:cNvPr>
          <p:cNvSpPr/>
          <p:nvPr/>
        </p:nvSpPr>
        <p:spPr>
          <a:xfrm>
            <a:off x="9105472"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Admin/Finance Section Chief</a:t>
            </a:r>
          </a:p>
        </p:txBody>
      </p:sp>
      <p:cxnSp>
        <p:nvCxnSpPr>
          <p:cNvPr id="26" name="Straight Connector 25">
            <a:extLst>
              <a:ext uri="{FF2B5EF4-FFF2-40B4-BE49-F238E27FC236}">
                <a16:creationId xmlns:a16="http://schemas.microsoft.com/office/drawing/2014/main" id="{83043BDD-146F-47F1-8742-1DD473AE527A}"/>
              </a:ext>
            </a:extLst>
          </p:cNvPr>
          <p:cNvCxnSpPr>
            <a:cxnSpLocks/>
          </p:cNvCxnSpPr>
          <p:nvPr/>
        </p:nvCxnSpPr>
        <p:spPr>
          <a:xfrm>
            <a:off x="7611115" y="2900171"/>
            <a:ext cx="0" cy="18288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B04C206-6018-4D9D-7EBB-40BC412AA264}"/>
              </a:ext>
            </a:extLst>
          </p:cNvPr>
          <p:cNvCxnSpPr>
            <a:cxnSpLocks/>
          </p:cNvCxnSpPr>
          <p:nvPr/>
        </p:nvCxnSpPr>
        <p:spPr>
          <a:xfrm>
            <a:off x="9656010" y="2891936"/>
            <a:ext cx="0" cy="201373"/>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BD5DCA37-FACB-32FD-F881-229E15942667}"/>
              </a:ext>
            </a:extLst>
          </p:cNvPr>
          <p:cNvCxnSpPr>
            <a:cxnSpLocks/>
            <a:stCxn id="20" idx="1"/>
            <a:endCxn id="19" idx="3"/>
          </p:cNvCxnSpPr>
          <p:nvPr/>
        </p:nvCxnSpPr>
        <p:spPr>
          <a:xfrm flipH="1">
            <a:off x="5989619" y="1731356"/>
            <a:ext cx="402456" cy="1"/>
          </a:xfrm>
          <a:prstGeom prst="line">
            <a:avLst/>
          </a:prstGeom>
          <a:ln w="28575"/>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473F43F9-8824-EB9F-356E-1638002450A3}"/>
              </a:ext>
            </a:extLst>
          </p:cNvPr>
          <p:cNvSpPr/>
          <p:nvPr/>
        </p:nvSpPr>
        <p:spPr>
          <a:xfrm>
            <a:off x="5493246" y="3637484"/>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Resources Unit</a:t>
            </a:r>
          </a:p>
        </p:txBody>
      </p:sp>
      <p:sp>
        <p:nvSpPr>
          <p:cNvPr id="30" name="Rectangle 29">
            <a:extLst>
              <a:ext uri="{FF2B5EF4-FFF2-40B4-BE49-F238E27FC236}">
                <a16:creationId xmlns:a16="http://schemas.microsoft.com/office/drawing/2014/main" id="{2B1D4BCE-B5A2-0A20-9AF0-B686EFAACB7B}"/>
              </a:ext>
            </a:extLst>
          </p:cNvPr>
          <p:cNvSpPr/>
          <p:nvPr/>
        </p:nvSpPr>
        <p:spPr>
          <a:xfrm>
            <a:off x="5493246" y="4195702"/>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Situation Unit</a:t>
            </a:r>
          </a:p>
        </p:txBody>
      </p:sp>
      <p:sp>
        <p:nvSpPr>
          <p:cNvPr id="31" name="Rectangle 30">
            <a:extLst>
              <a:ext uri="{FF2B5EF4-FFF2-40B4-BE49-F238E27FC236}">
                <a16:creationId xmlns:a16="http://schemas.microsoft.com/office/drawing/2014/main" id="{3FE78829-A209-8EFC-39F2-65017F93A2C6}"/>
              </a:ext>
            </a:extLst>
          </p:cNvPr>
          <p:cNvSpPr/>
          <p:nvPr/>
        </p:nvSpPr>
        <p:spPr>
          <a:xfrm>
            <a:off x="5493246" y="4757042"/>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Documentation Unit</a:t>
            </a:r>
          </a:p>
        </p:txBody>
      </p:sp>
      <p:cxnSp>
        <p:nvCxnSpPr>
          <p:cNvPr id="32" name="Straight Connector 31">
            <a:extLst>
              <a:ext uri="{FF2B5EF4-FFF2-40B4-BE49-F238E27FC236}">
                <a16:creationId xmlns:a16="http://schemas.microsoft.com/office/drawing/2014/main" id="{4862EEDD-C0E5-D2D2-3E26-9B108B0CE680}"/>
              </a:ext>
            </a:extLst>
          </p:cNvPr>
          <p:cNvCxnSpPr>
            <a:cxnSpLocks/>
          </p:cNvCxnSpPr>
          <p:nvPr/>
        </p:nvCxnSpPr>
        <p:spPr>
          <a:xfrm flipH="1">
            <a:off x="5283866" y="3891032"/>
            <a:ext cx="20938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B3BE74C-BDB2-5E76-7554-2803D1D34F76}"/>
              </a:ext>
            </a:extLst>
          </p:cNvPr>
          <p:cNvCxnSpPr>
            <a:cxnSpLocks/>
          </p:cNvCxnSpPr>
          <p:nvPr/>
        </p:nvCxnSpPr>
        <p:spPr>
          <a:xfrm flipH="1">
            <a:off x="5298890" y="4478808"/>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73248ECD-6A94-1B59-A35C-3727BCD69471}"/>
              </a:ext>
            </a:extLst>
          </p:cNvPr>
          <p:cNvSpPr/>
          <p:nvPr/>
        </p:nvSpPr>
        <p:spPr>
          <a:xfrm>
            <a:off x="7812207" y="3641775"/>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Cyber Support Specialist</a:t>
            </a:r>
          </a:p>
        </p:txBody>
      </p:sp>
      <p:sp>
        <p:nvSpPr>
          <p:cNvPr id="35" name="Rectangle 34">
            <a:extLst>
              <a:ext uri="{FF2B5EF4-FFF2-40B4-BE49-F238E27FC236}">
                <a16:creationId xmlns:a16="http://schemas.microsoft.com/office/drawing/2014/main" id="{D797B8E7-641F-587E-FE2C-6998AACF1C6C}"/>
              </a:ext>
            </a:extLst>
          </p:cNvPr>
          <p:cNvSpPr/>
          <p:nvPr/>
        </p:nvSpPr>
        <p:spPr>
          <a:xfrm>
            <a:off x="7812207" y="4201553"/>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Staffing Group</a:t>
            </a:r>
          </a:p>
        </p:txBody>
      </p:sp>
      <p:sp>
        <p:nvSpPr>
          <p:cNvPr id="36" name="Rectangle 35">
            <a:extLst>
              <a:ext uri="{FF2B5EF4-FFF2-40B4-BE49-F238E27FC236}">
                <a16:creationId xmlns:a16="http://schemas.microsoft.com/office/drawing/2014/main" id="{46C6AE58-B664-BFC3-C977-4636DFA14383}"/>
              </a:ext>
            </a:extLst>
          </p:cNvPr>
          <p:cNvSpPr/>
          <p:nvPr/>
        </p:nvSpPr>
        <p:spPr>
          <a:xfrm>
            <a:off x="7812207" y="4759185"/>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Communications Unit</a:t>
            </a:r>
          </a:p>
        </p:txBody>
      </p:sp>
      <p:cxnSp>
        <p:nvCxnSpPr>
          <p:cNvPr id="37" name="Straight Connector 36">
            <a:extLst>
              <a:ext uri="{FF2B5EF4-FFF2-40B4-BE49-F238E27FC236}">
                <a16:creationId xmlns:a16="http://schemas.microsoft.com/office/drawing/2014/main" id="{A41B954B-1B92-7B8A-B851-62C1EA658AC0}"/>
              </a:ext>
            </a:extLst>
          </p:cNvPr>
          <p:cNvCxnSpPr>
            <a:cxnSpLocks/>
          </p:cNvCxnSpPr>
          <p:nvPr/>
        </p:nvCxnSpPr>
        <p:spPr>
          <a:xfrm>
            <a:off x="7612851" y="3551778"/>
            <a:ext cx="0" cy="201168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D3B8B10-FC5A-09A1-17B3-524E95F9E309}"/>
              </a:ext>
            </a:extLst>
          </p:cNvPr>
          <p:cNvCxnSpPr>
            <a:cxnSpLocks/>
          </p:cNvCxnSpPr>
          <p:nvPr/>
        </p:nvCxnSpPr>
        <p:spPr>
          <a:xfrm flipH="1">
            <a:off x="7629327" y="3895330"/>
            <a:ext cx="182880"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D2239F2A-93ED-6264-CF01-5B77DFC340DE}"/>
              </a:ext>
            </a:extLst>
          </p:cNvPr>
          <p:cNvCxnSpPr>
            <a:cxnSpLocks/>
          </p:cNvCxnSpPr>
          <p:nvPr/>
        </p:nvCxnSpPr>
        <p:spPr>
          <a:xfrm flipH="1">
            <a:off x="7617851" y="4483102"/>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095B08F7-784E-7018-B2DC-EE54B968DE04}"/>
              </a:ext>
            </a:extLst>
          </p:cNvPr>
          <p:cNvSpPr/>
          <p:nvPr/>
        </p:nvSpPr>
        <p:spPr>
          <a:xfrm>
            <a:off x="9850484" y="3637481"/>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Procurement</a:t>
            </a:r>
          </a:p>
        </p:txBody>
      </p:sp>
      <p:sp>
        <p:nvSpPr>
          <p:cNvPr id="41" name="Rectangle 40">
            <a:extLst>
              <a:ext uri="{FF2B5EF4-FFF2-40B4-BE49-F238E27FC236}">
                <a16:creationId xmlns:a16="http://schemas.microsoft.com/office/drawing/2014/main" id="{52F1F6E7-59AB-72D1-30E0-C527EF240E38}"/>
              </a:ext>
            </a:extLst>
          </p:cNvPr>
          <p:cNvSpPr/>
          <p:nvPr/>
        </p:nvSpPr>
        <p:spPr>
          <a:xfrm>
            <a:off x="9850484" y="4197259"/>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Insurance Claims</a:t>
            </a:r>
          </a:p>
        </p:txBody>
      </p:sp>
      <p:sp>
        <p:nvSpPr>
          <p:cNvPr id="42" name="Rectangle 41">
            <a:extLst>
              <a:ext uri="{FF2B5EF4-FFF2-40B4-BE49-F238E27FC236}">
                <a16:creationId xmlns:a16="http://schemas.microsoft.com/office/drawing/2014/main" id="{C47C4CD8-C3BB-FDA1-CE3D-6BE80147C84B}"/>
              </a:ext>
            </a:extLst>
          </p:cNvPr>
          <p:cNvSpPr/>
          <p:nvPr/>
        </p:nvSpPr>
        <p:spPr>
          <a:xfrm>
            <a:off x="9850484" y="4757039"/>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Cost/Timekeeper</a:t>
            </a:r>
          </a:p>
        </p:txBody>
      </p:sp>
      <p:cxnSp>
        <p:nvCxnSpPr>
          <p:cNvPr id="43" name="Straight Connector 42">
            <a:extLst>
              <a:ext uri="{FF2B5EF4-FFF2-40B4-BE49-F238E27FC236}">
                <a16:creationId xmlns:a16="http://schemas.microsoft.com/office/drawing/2014/main" id="{0A4C3814-52B8-07C1-25EC-692BF1B2BE33}"/>
              </a:ext>
            </a:extLst>
          </p:cNvPr>
          <p:cNvCxnSpPr>
            <a:cxnSpLocks/>
          </p:cNvCxnSpPr>
          <p:nvPr/>
        </p:nvCxnSpPr>
        <p:spPr>
          <a:xfrm>
            <a:off x="9651128" y="3547484"/>
            <a:ext cx="0" cy="1463040"/>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7DAE969B-93F0-3B73-131C-A7FAA2E25EF2}"/>
              </a:ext>
            </a:extLst>
          </p:cNvPr>
          <p:cNvCxnSpPr>
            <a:cxnSpLocks/>
          </p:cNvCxnSpPr>
          <p:nvPr/>
        </p:nvCxnSpPr>
        <p:spPr>
          <a:xfrm flipH="1">
            <a:off x="9667604" y="3891035"/>
            <a:ext cx="182880"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7FB40BFC-28E9-C255-D46F-26AA0B28CD23}"/>
              </a:ext>
            </a:extLst>
          </p:cNvPr>
          <p:cNvCxnSpPr>
            <a:cxnSpLocks/>
          </p:cNvCxnSpPr>
          <p:nvPr/>
        </p:nvCxnSpPr>
        <p:spPr>
          <a:xfrm flipH="1">
            <a:off x="7612852" y="4994790"/>
            <a:ext cx="182880" cy="1"/>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3C14F206-12DB-896E-4DCC-F06B8CB978C1}"/>
              </a:ext>
            </a:extLst>
          </p:cNvPr>
          <p:cNvCxnSpPr>
            <a:cxnSpLocks/>
          </p:cNvCxnSpPr>
          <p:nvPr/>
        </p:nvCxnSpPr>
        <p:spPr>
          <a:xfrm flipH="1">
            <a:off x="9654676" y="5001263"/>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B71F83D1-CCB1-9789-F9EA-6A9321D0FB7E}"/>
              </a:ext>
            </a:extLst>
          </p:cNvPr>
          <p:cNvSpPr/>
          <p:nvPr/>
        </p:nvSpPr>
        <p:spPr>
          <a:xfrm>
            <a:off x="7807853" y="5324437"/>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Food Unit</a:t>
            </a:r>
          </a:p>
        </p:txBody>
      </p:sp>
      <p:cxnSp>
        <p:nvCxnSpPr>
          <p:cNvPr id="48" name="Straight Connector 47">
            <a:extLst>
              <a:ext uri="{FF2B5EF4-FFF2-40B4-BE49-F238E27FC236}">
                <a16:creationId xmlns:a16="http://schemas.microsoft.com/office/drawing/2014/main" id="{C42541BD-0A3E-251C-4FFF-876A6A61428A}"/>
              </a:ext>
            </a:extLst>
          </p:cNvPr>
          <p:cNvCxnSpPr>
            <a:cxnSpLocks/>
          </p:cNvCxnSpPr>
          <p:nvPr/>
        </p:nvCxnSpPr>
        <p:spPr>
          <a:xfrm flipH="1">
            <a:off x="7622878" y="5550681"/>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49" name="Rectangle 48">
            <a:extLst>
              <a:ext uri="{FF2B5EF4-FFF2-40B4-BE49-F238E27FC236}">
                <a16:creationId xmlns:a16="http://schemas.microsoft.com/office/drawing/2014/main" id="{B79AB58A-5E90-A0D8-694D-86CB4C2A98D1}"/>
              </a:ext>
            </a:extLst>
          </p:cNvPr>
          <p:cNvSpPr/>
          <p:nvPr/>
        </p:nvSpPr>
        <p:spPr>
          <a:xfrm>
            <a:off x="5488888" y="5327457"/>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Demobilization Unit</a:t>
            </a:r>
          </a:p>
        </p:txBody>
      </p:sp>
      <p:cxnSp>
        <p:nvCxnSpPr>
          <p:cNvPr id="50" name="Straight Connector 49">
            <a:extLst>
              <a:ext uri="{FF2B5EF4-FFF2-40B4-BE49-F238E27FC236}">
                <a16:creationId xmlns:a16="http://schemas.microsoft.com/office/drawing/2014/main" id="{C8163B7E-5ADD-517B-5763-18F24E3A14F1}"/>
              </a:ext>
            </a:extLst>
          </p:cNvPr>
          <p:cNvCxnSpPr>
            <a:cxnSpLocks/>
          </p:cNvCxnSpPr>
          <p:nvPr/>
        </p:nvCxnSpPr>
        <p:spPr>
          <a:xfrm flipH="1">
            <a:off x="5302747" y="5556765"/>
            <a:ext cx="182880" cy="1"/>
          </a:xfrm>
          <a:prstGeom prst="line">
            <a:avLst/>
          </a:prstGeom>
          <a:ln w="28575"/>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9E60C21B-8B5A-B998-7E48-71CA44B0304B}"/>
              </a:ext>
            </a:extLst>
          </p:cNvPr>
          <p:cNvSpPr/>
          <p:nvPr/>
        </p:nvSpPr>
        <p:spPr>
          <a:xfrm>
            <a:off x="6392075" y="2168842"/>
            <a:ext cx="128016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000" b="1" i="0" dirty="0">
                <a:solidFill>
                  <a:srgbClr val="FFFFFF"/>
                </a:solidFill>
                <a:latin typeface="Arial" panose="020B0604020202020204"/>
              </a:rPr>
              <a:t>Liaison Officer</a:t>
            </a:r>
          </a:p>
        </p:txBody>
      </p:sp>
      <p:sp>
        <p:nvSpPr>
          <p:cNvPr id="53" name="Rectangle 52">
            <a:extLst>
              <a:ext uri="{FF2B5EF4-FFF2-40B4-BE49-F238E27FC236}">
                <a16:creationId xmlns:a16="http://schemas.microsoft.com/office/drawing/2014/main" id="{E6687B7B-B6F7-1AF3-CBC4-BFEA099DA2CA}"/>
              </a:ext>
            </a:extLst>
          </p:cNvPr>
          <p:cNvSpPr/>
          <p:nvPr/>
        </p:nvSpPr>
        <p:spPr>
          <a:xfrm>
            <a:off x="1965117" y="3062564"/>
            <a:ext cx="1188720"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chemeClr val="bg1"/>
                </a:solidFill>
                <a:latin typeface="Calibri" panose="020F0502020204030204"/>
              </a:rPr>
              <a:t>Operations Section Chief</a:t>
            </a:r>
          </a:p>
        </p:txBody>
      </p:sp>
      <p:sp>
        <p:nvSpPr>
          <p:cNvPr id="54" name="Rectangle 53">
            <a:extLst>
              <a:ext uri="{FF2B5EF4-FFF2-40B4-BE49-F238E27FC236}">
                <a16:creationId xmlns:a16="http://schemas.microsoft.com/office/drawing/2014/main" id="{1E3E6369-2A16-F89C-99A6-DE4918A701FB}"/>
              </a:ext>
            </a:extLst>
          </p:cNvPr>
          <p:cNvSpPr/>
          <p:nvPr/>
        </p:nvSpPr>
        <p:spPr>
          <a:xfrm>
            <a:off x="3496101" y="4270271"/>
            <a:ext cx="1189475"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CIRT/SOC</a:t>
            </a:r>
          </a:p>
        </p:txBody>
      </p:sp>
      <p:sp>
        <p:nvSpPr>
          <p:cNvPr id="55" name="Rectangle 54">
            <a:extLst>
              <a:ext uri="{FF2B5EF4-FFF2-40B4-BE49-F238E27FC236}">
                <a16:creationId xmlns:a16="http://schemas.microsoft.com/office/drawing/2014/main" id="{A2FA8918-D112-528B-422A-752CE927B3B8}"/>
              </a:ext>
            </a:extLst>
          </p:cNvPr>
          <p:cNvSpPr/>
          <p:nvPr/>
        </p:nvSpPr>
        <p:spPr>
          <a:xfrm>
            <a:off x="3482622" y="4833327"/>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Cybersecurity Engineer</a:t>
            </a:r>
          </a:p>
        </p:txBody>
      </p:sp>
      <p:sp>
        <p:nvSpPr>
          <p:cNvPr id="56" name="Rectangle 55">
            <a:extLst>
              <a:ext uri="{FF2B5EF4-FFF2-40B4-BE49-F238E27FC236}">
                <a16:creationId xmlns:a16="http://schemas.microsoft.com/office/drawing/2014/main" id="{9B38C148-FB75-94D1-FCDE-E81975A0F755}"/>
              </a:ext>
            </a:extLst>
          </p:cNvPr>
          <p:cNvSpPr/>
          <p:nvPr/>
        </p:nvSpPr>
        <p:spPr>
          <a:xfrm>
            <a:off x="3482622" y="5405452"/>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i="0" dirty="0">
                <a:solidFill>
                  <a:prstClr val="white"/>
                </a:solidFill>
                <a:latin typeface="Calibri" panose="020F0502020204030204"/>
              </a:rPr>
              <a:t>Forensics, Malware Reversing</a:t>
            </a:r>
          </a:p>
        </p:txBody>
      </p:sp>
      <p:cxnSp>
        <p:nvCxnSpPr>
          <p:cNvPr id="57" name="Straight Connector 56">
            <a:extLst>
              <a:ext uri="{FF2B5EF4-FFF2-40B4-BE49-F238E27FC236}">
                <a16:creationId xmlns:a16="http://schemas.microsoft.com/office/drawing/2014/main" id="{F35DA38F-801A-4055-50F7-EDC9AC31A92C}"/>
              </a:ext>
            </a:extLst>
          </p:cNvPr>
          <p:cNvCxnSpPr>
            <a:cxnSpLocks/>
          </p:cNvCxnSpPr>
          <p:nvPr/>
        </p:nvCxnSpPr>
        <p:spPr>
          <a:xfrm>
            <a:off x="3221072" y="4195702"/>
            <a:ext cx="0" cy="2021804"/>
          </a:xfrm>
          <a:prstGeom prst="line">
            <a:avLst/>
          </a:prstGeom>
          <a:ln w="28575"/>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58D5A442-FED5-DEE2-D672-2D642F641A7B}"/>
              </a:ext>
            </a:extLst>
          </p:cNvPr>
          <p:cNvCxnSpPr>
            <a:cxnSpLocks/>
            <a:stCxn id="55" idx="1"/>
          </p:cNvCxnSpPr>
          <p:nvPr/>
        </p:nvCxnSpPr>
        <p:spPr>
          <a:xfrm flipH="1">
            <a:off x="3237548" y="5068215"/>
            <a:ext cx="24507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DDCE4017-EDE0-C04B-65E1-9D17946D8831}"/>
              </a:ext>
            </a:extLst>
          </p:cNvPr>
          <p:cNvCxnSpPr>
            <a:cxnSpLocks/>
          </p:cNvCxnSpPr>
          <p:nvPr/>
        </p:nvCxnSpPr>
        <p:spPr>
          <a:xfrm flipH="1">
            <a:off x="3226072" y="5640339"/>
            <a:ext cx="25655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4DCFF07D-4AAA-E64D-F4CF-2D7209459038}"/>
              </a:ext>
            </a:extLst>
          </p:cNvPr>
          <p:cNvCxnSpPr>
            <a:cxnSpLocks/>
          </p:cNvCxnSpPr>
          <p:nvPr/>
        </p:nvCxnSpPr>
        <p:spPr>
          <a:xfrm flipH="1">
            <a:off x="3212190" y="6208238"/>
            <a:ext cx="26834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B751573C-E6CA-7CAA-45A3-C0C05D1813ED}"/>
              </a:ext>
            </a:extLst>
          </p:cNvPr>
          <p:cNvCxnSpPr>
            <a:cxnSpLocks/>
          </p:cNvCxnSpPr>
          <p:nvPr/>
        </p:nvCxnSpPr>
        <p:spPr>
          <a:xfrm flipH="1">
            <a:off x="2203793" y="5068214"/>
            <a:ext cx="36770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7B0723F8-4D95-8163-6244-D6788B226A9F}"/>
              </a:ext>
            </a:extLst>
          </p:cNvPr>
          <p:cNvCxnSpPr>
            <a:cxnSpLocks/>
          </p:cNvCxnSpPr>
          <p:nvPr/>
        </p:nvCxnSpPr>
        <p:spPr>
          <a:xfrm flipH="1">
            <a:off x="2208344" y="6211207"/>
            <a:ext cx="339121" cy="0"/>
          </a:xfrm>
          <a:prstGeom prst="line">
            <a:avLst/>
          </a:prstGeom>
          <a:ln w="28575"/>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129D0760-003B-E82F-9291-AB6677769EAD}"/>
              </a:ext>
            </a:extLst>
          </p:cNvPr>
          <p:cNvSpPr/>
          <p:nvPr/>
        </p:nvSpPr>
        <p:spPr>
          <a:xfrm>
            <a:off x="3014775" y="3695531"/>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srgbClr val="FFFFFF"/>
                </a:solidFill>
                <a:latin typeface="Arial" panose="020B0604020202020204"/>
              </a:rPr>
              <a:t>Intel Officer</a:t>
            </a:r>
          </a:p>
        </p:txBody>
      </p:sp>
      <p:sp>
        <p:nvSpPr>
          <p:cNvPr id="65" name="Rectangle 64">
            <a:extLst>
              <a:ext uri="{FF2B5EF4-FFF2-40B4-BE49-F238E27FC236}">
                <a16:creationId xmlns:a16="http://schemas.microsoft.com/office/drawing/2014/main" id="{126D03C1-68D9-802B-01B3-F5F5A79E2059}"/>
              </a:ext>
            </a:extLst>
          </p:cNvPr>
          <p:cNvSpPr/>
          <p:nvPr/>
        </p:nvSpPr>
        <p:spPr>
          <a:xfrm>
            <a:off x="5488889" y="758589"/>
            <a:ext cx="1381978"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Incident Commander</a:t>
            </a:r>
          </a:p>
        </p:txBody>
      </p:sp>
      <p:sp>
        <p:nvSpPr>
          <p:cNvPr id="69" name="Rectangle 68">
            <a:extLst>
              <a:ext uri="{FF2B5EF4-FFF2-40B4-BE49-F238E27FC236}">
                <a16:creationId xmlns:a16="http://schemas.microsoft.com/office/drawing/2014/main" id="{5217ECF1-ED8F-6420-2E84-FA81913F100C}"/>
              </a:ext>
            </a:extLst>
          </p:cNvPr>
          <p:cNvSpPr/>
          <p:nvPr/>
        </p:nvSpPr>
        <p:spPr>
          <a:xfrm>
            <a:off x="1124747" y="5976318"/>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Vendor(s)</a:t>
            </a:r>
          </a:p>
        </p:txBody>
      </p:sp>
      <p:sp>
        <p:nvSpPr>
          <p:cNvPr id="70" name="Rectangle 69">
            <a:extLst>
              <a:ext uri="{FF2B5EF4-FFF2-40B4-BE49-F238E27FC236}">
                <a16:creationId xmlns:a16="http://schemas.microsoft.com/office/drawing/2014/main" id="{1F6FDC82-CA61-1061-7BA9-CD320FFFE0D4}"/>
              </a:ext>
            </a:extLst>
          </p:cNvPr>
          <p:cNvSpPr/>
          <p:nvPr/>
        </p:nvSpPr>
        <p:spPr>
          <a:xfrm>
            <a:off x="1124747" y="3679054"/>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100" b="1" i="0" dirty="0">
                <a:solidFill>
                  <a:prstClr val="white"/>
                </a:solidFill>
                <a:latin typeface="Calibri" panose="020F0502020204030204"/>
              </a:rPr>
              <a:t>OT Eng, Analyst, Technician</a:t>
            </a:r>
          </a:p>
        </p:txBody>
      </p:sp>
      <p:sp>
        <p:nvSpPr>
          <p:cNvPr id="71" name="Rectangle 70">
            <a:extLst>
              <a:ext uri="{FF2B5EF4-FFF2-40B4-BE49-F238E27FC236}">
                <a16:creationId xmlns:a16="http://schemas.microsoft.com/office/drawing/2014/main" id="{156FDC65-EE29-5875-F437-6384D2CC5B7B}"/>
              </a:ext>
            </a:extLst>
          </p:cNvPr>
          <p:cNvSpPr/>
          <p:nvPr/>
        </p:nvSpPr>
        <p:spPr>
          <a:xfrm>
            <a:off x="1123356" y="4270270"/>
            <a:ext cx="1191502"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OT &amp; IT Cybersecurity Eng</a:t>
            </a:r>
          </a:p>
        </p:txBody>
      </p:sp>
      <p:sp>
        <p:nvSpPr>
          <p:cNvPr id="72" name="Rectangle 71">
            <a:extLst>
              <a:ext uri="{FF2B5EF4-FFF2-40B4-BE49-F238E27FC236}">
                <a16:creationId xmlns:a16="http://schemas.microsoft.com/office/drawing/2014/main" id="{38BF65F9-3D2E-3397-654F-784AD72CF521}"/>
              </a:ext>
            </a:extLst>
          </p:cNvPr>
          <p:cNvSpPr/>
          <p:nvPr/>
        </p:nvSpPr>
        <p:spPr>
          <a:xfrm>
            <a:off x="1124747" y="4833325"/>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OT &amp; IT Network Analyst(s)</a:t>
            </a:r>
          </a:p>
        </p:txBody>
      </p:sp>
      <p:sp>
        <p:nvSpPr>
          <p:cNvPr id="73" name="Rectangle 72">
            <a:extLst>
              <a:ext uri="{FF2B5EF4-FFF2-40B4-BE49-F238E27FC236}">
                <a16:creationId xmlns:a16="http://schemas.microsoft.com/office/drawing/2014/main" id="{B319524C-2B9B-8E07-3845-51FC1E56C54B}"/>
              </a:ext>
            </a:extLst>
          </p:cNvPr>
          <p:cNvSpPr/>
          <p:nvPr/>
        </p:nvSpPr>
        <p:spPr>
          <a:xfrm>
            <a:off x="1124747" y="5405450"/>
            <a:ext cx="1188720" cy="469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defRPr/>
            </a:pPr>
            <a:r>
              <a:rPr lang="en-US" sz="1100" b="1" i="0" dirty="0">
                <a:solidFill>
                  <a:prstClr val="white"/>
                </a:solidFill>
                <a:latin typeface="Calibri" panose="020F0502020204030204"/>
              </a:rPr>
              <a:t>IT Support staff</a:t>
            </a:r>
          </a:p>
        </p:txBody>
      </p:sp>
      <p:sp>
        <p:nvSpPr>
          <p:cNvPr id="74" name="Rectangle: Rounded Corners 73">
            <a:extLst>
              <a:ext uri="{FF2B5EF4-FFF2-40B4-BE49-F238E27FC236}">
                <a16:creationId xmlns:a16="http://schemas.microsoft.com/office/drawing/2014/main" id="{4E63E84B-EB4B-1E2A-19A1-7B9DBAB08852}"/>
              </a:ext>
            </a:extLst>
          </p:cNvPr>
          <p:cNvSpPr/>
          <p:nvPr/>
        </p:nvSpPr>
        <p:spPr>
          <a:xfrm>
            <a:off x="6285470" y="1392700"/>
            <a:ext cx="1479788" cy="137498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Rounded Corners 74">
            <a:extLst>
              <a:ext uri="{FF2B5EF4-FFF2-40B4-BE49-F238E27FC236}">
                <a16:creationId xmlns:a16="http://schemas.microsoft.com/office/drawing/2014/main" id="{385CA217-CF93-B031-AB59-929F98373B7E}"/>
              </a:ext>
            </a:extLst>
          </p:cNvPr>
          <p:cNvSpPr/>
          <p:nvPr/>
        </p:nvSpPr>
        <p:spPr>
          <a:xfrm>
            <a:off x="5399899" y="3588095"/>
            <a:ext cx="1387903" cy="22871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Rounded Corners 75">
            <a:extLst>
              <a:ext uri="{FF2B5EF4-FFF2-40B4-BE49-F238E27FC236}">
                <a16:creationId xmlns:a16="http://schemas.microsoft.com/office/drawing/2014/main" id="{74EFB5D0-C47B-2847-4987-7CF919BA2F40}"/>
              </a:ext>
            </a:extLst>
          </p:cNvPr>
          <p:cNvSpPr/>
          <p:nvPr/>
        </p:nvSpPr>
        <p:spPr>
          <a:xfrm>
            <a:off x="7718854" y="3592211"/>
            <a:ext cx="1387903" cy="228713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Rounded Corners 76">
            <a:extLst>
              <a:ext uri="{FF2B5EF4-FFF2-40B4-BE49-F238E27FC236}">
                <a16:creationId xmlns:a16="http://schemas.microsoft.com/office/drawing/2014/main" id="{6E40C1E5-F0D6-EF95-E1AF-5143C06BD940}"/>
              </a:ext>
            </a:extLst>
          </p:cNvPr>
          <p:cNvSpPr/>
          <p:nvPr/>
        </p:nvSpPr>
        <p:spPr>
          <a:xfrm>
            <a:off x="9741248" y="3588090"/>
            <a:ext cx="1387903" cy="181736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6" name="Straight Connector 85">
            <a:extLst>
              <a:ext uri="{FF2B5EF4-FFF2-40B4-BE49-F238E27FC236}">
                <a16:creationId xmlns:a16="http://schemas.microsoft.com/office/drawing/2014/main" id="{E2268DC7-E008-95C9-3E13-E2D2C125B650}"/>
              </a:ext>
            </a:extLst>
          </p:cNvPr>
          <p:cNvCxnSpPr>
            <a:cxnSpLocks/>
            <a:stCxn id="64" idx="1"/>
          </p:cNvCxnSpPr>
          <p:nvPr/>
        </p:nvCxnSpPr>
        <p:spPr>
          <a:xfrm flipH="1">
            <a:off x="2409063" y="3930423"/>
            <a:ext cx="60571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3F4A2F38-048F-6992-CC70-0CC1FE7FDFC5}"/>
              </a:ext>
            </a:extLst>
          </p:cNvPr>
          <p:cNvCxnSpPr>
            <a:cxnSpLocks/>
          </p:cNvCxnSpPr>
          <p:nvPr/>
        </p:nvCxnSpPr>
        <p:spPr>
          <a:xfrm flipH="1">
            <a:off x="3216950" y="4520398"/>
            <a:ext cx="245074"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Rectangle: Rounded Corners 1">
            <a:extLst>
              <a:ext uri="{FF2B5EF4-FFF2-40B4-BE49-F238E27FC236}">
                <a16:creationId xmlns:a16="http://schemas.microsoft.com/office/drawing/2014/main" id="{D6CFFAAD-1FD7-13C3-EF0F-C962D89FA324}"/>
              </a:ext>
            </a:extLst>
          </p:cNvPr>
          <p:cNvSpPr/>
          <p:nvPr/>
        </p:nvSpPr>
        <p:spPr>
          <a:xfrm>
            <a:off x="10328583" y="344882"/>
            <a:ext cx="1479788" cy="880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23F569C-D46B-9653-19D4-E48FE7BDED66}"/>
              </a:ext>
            </a:extLst>
          </p:cNvPr>
          <p:cNvSpPr txBox="1"/>
          <p:nvPr/>
        </p:nvSpPr>
        <p:spPr>
          <a:xfrm>
            <a:off x="10525207" y="486212"/>
            <a:ext cx="1283164" cy="646331"/>
          </a:xfrm>
          <a:prstGeom prst="rect">
            <a:avLst/>
          </a:prstGeom>
          <a:noFill/>
        </p:spPr>
        <p:txBody>
          <a:bodyPr wrap="square" rtlCol="0">
            <a:spAutoFit/>
          </a:bodyPr>
          <a:lstStyle/>
          <a:p>
            <a:r>
              <a:rPr lang="en-US" sz="1200" dirty="0"/>
              <a:t>NIMS/ICS addresses these roles</a:t>
            </a:r>
          </a:p>
        </p:txBody>
      </p:sp>
    </p:spTree>
    <p:extLst>
      <p:ext uri="{BB962C8B-B14F-4D97-AF65-F5344CB8AC3E}">
        <p14:creationId xmlns:p14="http://schemas.microsoft.com/office/powerpoint/2010/main" val="375244270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5253607-F9A1-7D87-8F82-C8BC48F13581}"/>
              </a:ext>
            </a:extLst>
          </p:cNvPr>
          <p:cNvSpPr>
            <a:spLocks noGrp="1"/>
          </p:cNvSpPr>
          <p:nvPr>
            <p:ph type="title"/>
          </p:nvPr>
        </p:nvSpPr>
        <p:spPr/>
        <p:txBody>
          <a:bodyPr/>
          <a:lstStyle/>
          <a:p>
            <a:r>
              <a:rPr lang="en-US" dirty="0"/>
              <a:t>Cyber Incident Response Steps</a:t>
            </a:r>
          </a:p>
        </p:txBody>
      </p:sp>
      <p:sp>
        <p:nvSpPr>
          <p:cNvPr id="5" name="Slide Number Placeholder 4">
            <a:extLst>
              <a:ext uri="{FF2B5EF4-FFF2-40B4-BE49-F238E27FC236}">
                <a16:creationId xmlns:a16="http://schemas.microsoft.com/office/drawing/2014/main" id="{E6B7CA2D-BADA-E164-5DEA-6BAC1B44BEB1}"/>
              </a:ext>
            </a:extLst>
          </p:cNvPr>
          <p:cNvSpPr>
            <a:spLocks noGrp="1"/>
          </p:cNvSpPr>
          <p:nvPr>
            <p:ph type="sldNum" sz="quarter" idx="10"/>
          </p:nvPr>
        </p:nvSpPr>
        <p:spPr/>
        <p:txBody>
          <a:bodyPr/>
          <a:lstStyle/>
          <a:p>
            <a:fld id="{F26FCF8D-5707-234F-B224-6831E3A998AE}" type="slidenum">
              <a:rPr lang="en-US" smtClean="0"/>
              <a:pPr/>
              <a:t>13</a:t>
            </a:fld>
            <a:endParaRPr lang="en-US" dirty="0"/>
          </a:p>
        </p:txBody>
      </p:sp>
      <p:sp>
        <p:nvSpPr>
          <p:cNvPr id="12" name="Text Placeholder 11">
            <a:extLst>
              <a:ext uri="{FF2B5EF4-FFF2-40B4-BE49-F238E27FC236}">
                <a16:creationId xmlns:a16="http://schemas.microsoft.com/office/drawing/2014/main" id="{2C62741E-33DB-20B0-313D-6264F11E7E51}"/>
              </a:ext>
            </a:extLst>
          </p:cNvPr>
          <p:cNvSpPr>
            <a:spLocks noGrp="1"/>
          </p:cNvSpPr>
          <p:nvPr>
            <p:ph type="body" sz="quarter" idx="13"/>
          </p:nvPr>
        </p:nvSpPr>
        <p:spPr/>
        <p:txBody>
          <a:bodyPr/>
          <a:lstStyle/>
          <a:p>
            <a:r>
              <a:rPr lang="en-US" dirty="0"/>
              <a:t>The IT/OT and Operations Section Staff work while ICS4ICS manages incident</a:t>
            </a:r>
          </a:p>
        </p:txBody>
      </p:sp>
      <p:pic>
        <p:nvPicPr>
          <p:cNvPr id="16" name="Picture 15">
            <a:extLst>
              <a:ext uri="{FF2B5EF4-FFF2-40B4-BE49-F238E27FC236}">
                <a16:creationId xmlns:a16="http://schemas.microsoft.com/office/drawing/2014/main" id="{1FFC27EE-45B9-CF73-EBC7-D38DA832BD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34" y="2144704"/>
            <a:ext cx="5454930" cy="2743341"/>
          </a:xfrm>
          <a:prstGeom prst="rect">
            <a:avLst/>
          </a:prstGeom>
        </p:spPr>
      </p:pic>
      <p:sp>
        <p:nvSpPr>
          <p:cNvPr id="18" name="Content Placeholder 16">
            <a:extLst>
              <a:ext uri="{FF2B5EF4-FFF2-40B4-BE49-F238E27FC236}">
                <a16:creationId xmlns:a16="http://schemas.microsoft.com/office/drawing/2014/main" id="{1F2E3794-76FE-CE25-5998-77350E29FB7B}"/>
              </a:ext>
            </a:extLst>
          </p:cNvPr>
          <p:cNvSpPr txBox="1">
            <a:spLocks/>
          </p:cNvSpPr>
          <p:nvPr/>
        </p:nvSpPr>
        <p:spPr>
          <a:xfrm>
            <a:off x="6130848" y="1767209"/>
            <a:ext cx="5867348" cy="4249393"/>
          </a:xfrm>
          <a:prstGeom prst="rect">
            <a:avLst/>
          </a:prstGeom>
        </p:spPr>
        <p:txBody>
          <a:bodyPr/>
          <a:lstStyle>
            <a:lvl1pPr marL="342866" indent="-342866" algn="l" rtl="0" eaLnBrk="1" fontAlgn="base" hangingPunct="1">
              <a:spcBef>
                <a:spcPct val="20000"/>
              </a:spcBef>
              <a:spcAft>
                <a:spcPct val="0"/>
              </a:spcAft>
              <a:buChar char="•"/>
              <a:defRPr sz="3200">
                <a:solidFill>
                  <a:schemeClr val="tx1"/>
                </a:solidFill>
                <a:latin typeface="+mn-lt"/>
                <a:ea typeface="+mn-ea"/>
                <a:cs typeface="+mn-cs"/>
              </a:defRPr>
            </a:lvl1pPr>
            <a:lvl2pPr marL="742876" indent="-285722" algn="l" rtl="0" eaLnBrk="1" fontAlgn="base" hangingPunct="1">
              <a:spcBef>
                <a:spcPct val="20000"/>
              </a:spcBef>
              <a:spcAft>
                <a:spcPct val="0"/>
              </a:spcAft>
              <a:buChar char="–"/>
              <a:defRPr sz="2800">
                <a:solidFill>
                  <a:schemeClr val="tx1"/>
                </a:solidFill>
                <a:latin typeface="+mn-lt"/>
                <a:ea typeface="+mn-ea"/>
              </a:defRPr>
            </a:lvl2pPr>
            <a:lvl3pPr marL="1142887" indent="-228576" algn="l" rtl="0" eaLnBrk="1" fontAlgn="base" hangingPunct="1">
              <a:spcBef>
                <a:spcPct val="20000"/>
              </a:spcBef>
              <a:spcAft>
                <a:spcPct val="0"/>
              </a:spcAft>
              <a:buChar char="•"/>
              <a:defRPr sz="2400">
                <a:solidFill>
                  <a:schemeClr val="tx1"/>
                </a:solidFill>
                <a:latin typeface="+mn-lt"/>
                <a:ea typeface="+mn-ea"/>
              </a:defRPr>
            </a:lvl3pPr>
            <a:lvl4pPr marL="1600041" indent="-228576" algn="l" rtl="0" eaLnBrk="1" fontAlgn="base" hangingPunct="1">
              <a:spcBef>
                <a:spcPct val="20000"/>
              </a:spcBef>
              <a:spcAft>
                <a:spcPct val="0"/>
              </a:spcAft>
              <a:buChar char="–"/>
              <a:defRPr sz="2000">
                <a:solidFill>
                  <a:schemeClr val="tx1"/>
                </a:solidFill>
                <a:latin typeface="+mn-lt"/>
                <a:ea typeface="+mn-ea"/>
              </a:defRPr>
            </a:lvl4pPr>
            <a:lvl5pPr marL="2057196" indent="-228576" algn="l" rtl="0" eaLnBrk="1" fontAlgn="base" hangingPunct="1">
              <a:spcBef>
                <a:spcPct val="20000"/>
              </a:spcBef>
              <a:spcAft>
                <a:spcPct val="0"/>
              </a:spcAft>
              <a:buChar char="»"/>
              <a:defRPr sz="2000">
                <a:solidFill>
                  <a:schemeClr val="tx1"/>
                </a:solidFill>
                <a:latin typeface="+mn-lt"/>
                <a:ea typeface="+mn-ea"/>
              </a:defRPr>
            </a:lvl5pPr>
            <a:lvl6pPr marL="2514351" indent="-228576" algn="l" rtl="0" eaLnBrk="1" fontAlgn="base" hangingPunct="1">
              <a:spcBef>
                <a:spcPct val="20000"/>
              </a:spcBef>
              <a:spcAft>
                <a:spcPct val="0"/>
              </a:spcAft>
              <a:buChar char="»"/>
              <a:defRPr sz="2000">
                <a:solidFill>
                  <a:schemeClr val="tx1"/>
                </a:solidFill>
                <a:latin typeface="+mn-lt"/>
                <a:ea typeface="+mn-ea"/>
              </a:defRPr>
            </a:lvl6pPr>
            <a:lvl7pPr marL="2971505" indent="-228576" algn="l" rtl="0" eaLnBrk="1" fontAlgn="base" hangingPunct="1">
              <a:spcBef>
                <a:spcPct val="20000"/>
              </a:spcBef>
              <a:spcAft>
                <a:spcPct val="0"/>
              </a:spcAft>
              <a:buChar char="»"/>
              <a:defRPr sz="2000">
                <a:solidFill>
                  <a:schemeClr val="tx1"/>
                </a:solidFill>
                <a:latin typeface="+mn-lt"/>
                <a:ea typeface="+mn-ea"/>
              </a:defRPr>
            </a:lvl7pPr>
            <a:lvl8pPr marL="3428660" indent="-228576" algn="l" rtl="0" eaLnBrk="1" fontAlgn="base" hangingPunct="1">
              <a:spcBef>
                <a:spcPct val="20000"/>
              </a:spcBef>
              <a:spcAft>
                <a:spcPct val="0"/>
              </a:spcAft>
              <a:buChar char="»"/>
              <a:defRPr sz="2000">
                <a:solidFill>
                  <a:schemeClr val="tx1"/>
                </a:solidFill>
                <a:latin typeface="+mn-lt"/>
                <a:ea typeface="+mn-ea"/>
              </a:defRPr>
            </a:lvl8pPr>
            <a:lvl9pPr marL="3885815" indent="-228576" algn="l" rtl="0" eaLnBrk="1" fontAlgn="base" hangingPunct="1">
              <a:spcBef>
                <a:spcPct val="20000"/>
              </a:spcBef>
              <a:spcAft>
                <a:spcPct val="0"/>
              </a:spcAft>
              <a:buChar char="»"/>
              <a:defRPr sz="2000">
                <a:solidFill>
                  <a:schemeClr val="tx1"/>
                </a:solidFill>
                <a:latin typeface="+mn-lt"/>
                <a:ea typeface="+mn-ea"/>
              </a:defRPr>
            </a:lvl9pPr>
          </a:lstStyle>
          <a:p>
            <a:r>
              <a:rPr lang="en-US" sz="1500" b="1" kern="0" dirty="0"/>
              <a:t>PREPARE</a:t>
            </a:r>
            <a:r>
              <a:rPr lang="en-US" sz="1500" i="0" kern="0" dirty="0"/>
              <a:t> with leadership engagement, strategic planning, and staff training exercises</a:t>
            </a:r>
          </a:p>
          <a:p>
            <a:r>
              <a:rPr lang="en-US" sz="1500" b="1" kern="0" dirty="0"/>
              <a:t>DETECT</a:t>
            </a:r>
            <a:r>
              <a:rPr lang="en-US" sz="1500" i="0" kern="0" dirty="0"/>
              <a:t> events by identifying attack vectors and indicators</a:t>
            </a:r>
          </a:p>
          <a:p>
            <a:pPr lvl="1"/>
            <a:r>
              <a:rPr lang="en-US" sz="1500" kern="0" dirty="0"/>
              <a:t>SOC escalates events to OT, IT, and/or CIRT staff</a:t>
            </a:r>
            <a:endParaRPr lang="en-US" sz="1500" i="0" kern="0" dirty="0"/>
          </a:p>
          <a:p>
            <a:r>
              <a:rPr lang="en-US" sz="1500" b="1" i="0" kern="0" dirty="0"/>
              <a:t>ANALYZE</a:t>
            </a:r>
            <a:r>
              <a:rPr lang="en-US" sz="1500" i="0" kern="0" dirty="0"/>
              <a:t>, prioritize, and escalate events</a:t>
            </a:r>
            <a:r>
              <a:rPr lang="en-US" sz="1500" kern="0" dirty="0"/>
              <a:t>, </a:t>
            </a:r>
            <a:r>
              <a:rPr lang="en-US" sz="1500" i="0" kern="0" dirty="0"/>
              <a:t>as necessary</a:t>
            </a:r>
          </a:p>
          <a:p>
            <a:pPr lvl="1"/>
            <a:r>
              <a:rPr lang="en-US" sz="1500" i="0" kern="0" dirty="0"/>
              <a:t>OT/IT does initial, and Operation Section repeats analysis</a:t>
            </a:r>
          </a:p>
          <a:p>
            <a:pPr lvl="1"/>
            <a:r>
              <a:rPr lang="en-US" sz="1500" kern="0" dirty="0"/>
              <a:t>OT/IT or CIRT escalates events to IC for declaration</a:t>
            </a:r>
            <a:endParaRPr lang="en-US" sz="1500" i="0" kern="0" dirty="0"/>
          </a:p>
          <a:p>
            <a:r>
              <a:rPr lang="en-US" sz="1500" b="1" kern="0" dirty="0"/>
              <a:t>CONTAIN</a:t>
            </a:r>
            <a:r>
              <a:rPr lang="en-US" sz="1500" i="0" kern="0" dirty="0"/>
              <a:t> the incident to reduce further damage</a:t>
            </a:r>
          </a:p>
          <a:p>
            <a:pPr lvl="1"/>
            <a:r>
              <a:rPr lang="en-US" sz="1500" kern="0" dirty="0"/>
              <a:t>OT and IT need to make decision quickly to limit spread of cause</a:t>
            </a:r>
            <a:endParaRPr lang="en-US" sz="1500" i="0" kern="0" dirty="0"/>
          </a:p>
          <a:p>
            <a:r>
              <a:rPr lang="en-US" sz="1500" b="1" i="0" kern="0" dirty="0"/>
              <a:t>ERADICATE</a:t>
            </a:r>
            <a:r>
              <a:rPr lang="en-US" sz="1500" i="0" kern="0" dirty="0"/>
              <a:t> the source of the event (</a:t>
            </a:r>
            <a:r>
              <a:rPr lang="en-US" sz="1500" i="1" kern="0" dirty="0"/>
              <a:t>same time</a:t>
            </a:r>
            <a:r>
              <a:rPr lang="en-US" sz="1500" i="0" kern="0" dirty="0"/>
              <a:t>)</a:t>
            </a:r>
          </a:p>
          <a:p>
            <a:pPr lvl="1"/>
            <a:r>
              <a:rPr lang="en-US" sz="1500" i="0" kern="0" dirty="0"/>
              <a:t>Operation Intel Team works to eradicate cause</a:t>
            </a:r>
          </a:p>
          <a:p>
            <a:r>
              <a:rPr lang="en-US" sz="1500" b="1" i="0" kern="0" dirty="0"/>
              <a:t>RECOVER</a:t>
            </a:r>
            <a:r>
              <a:rPr lang="en-US" sz="1500" i="0" kern="0" dirty="0"/>
              <a:t> and restore systems to normal (</a:t>
            </a:r>
            <a:r>
              <a:rPr lang="en-US" sz="1500" i="1" kern="0" dirty="0"/>
              <a:t>same time</a:t>
            </a:r>
            <a:r>
              <a:rPr lang="en-US" sz="1500" i="0" kern="0" dirty="0"/>
              <a:t>)</a:t>
            </a:r>
          </a:p>
          <a:p>
            <a:pPr lvl="1"/>
            <a:r>
              <a:rPr lang="en-US" sz="1500" kern="0" dirty="0"/>
              <a:t>Operations Section works on Recovery Alternatives</a:t>
            </a:r>
            <a:endParaRPr lang="en-US" sz="1500" i="0" kern="0" dirty="0"/>
          </a:p>
          <a:p>
            <a:r>
              <a:rPr lang="en-US" sz="1500" b="1" kern="0" dirty="0"/>
              <a:t>CONDUCT POST-INCIDENT </a:t>
            </a:r>
            <a:r>
              <a:rPr lang="en-US" sz="1500" i="0" kern="0" dirty="0"/>
              <a:t>reviews for lessons learned and evidence retention</a:t>
            </a:r>
          </a:p>
          <a:p>
            <a:endParaRPr lang="en-US" i="0" kern="0" dirty="0"/>
          </a:p>
        </p:txBody>
      </p:sp>
      <p:sp>
        <p:nvSpPr>
          <p:cNvPr id="19" name="TextBox 18">
            <a:extLst>
              <a:ext uri="{FF2B5EF4-FFF2-40B4-BE49-F238E27FC236}">
                <a16:creationId xmlns:a16="http://schemas.microsoft.com/office/drawing/2014/main" id="{905B9025-D2BE-E4FD-838A-7EDE80CE6539}"/>
              </a:ext>
            </a:extLst>
          </p:cNvPr>
          <p:cNvSpPr txBox="1"/>
          <p:nvPr/>
        </p:nvSpPr>
        <p:spPr>
          <a:xfrm>
            <a:off x="603114" y="5148276"/>
            <a:ext cx="4835732" cy="276999"/>
          </a:xfrm>
          <a:prstGeom prst="rect">
            <a:avLst/>
          </a:prstGeom>
          <a:noFill/>
        </p:spPr>
        <p:txBody>
          <a:bodyPr wrap="square">
            <a:spAutoFit/>
          </a:bodyPr>
          <a:lstStyle/>
          <a:p>
            <a:pPr algn="r" eaLnBrk="1" fontAlgn="auto" hangingPunct="1">
              <a:spcBef>
                <a:spcPts val="0"/>
              </a:spcBef>
              <a:spcAft>
                <a:spcPts val="0"/>
              </a:spcAft>
              <a:defRPr/>
            </a:pPr>
            <a:r>
              <a:rPr lang="en-US" sz="1200" i="0" baseline="30000" dirty="0">
                <a:solidFill>
                  <a:schemeClr val="accent4">
                    <a:lumMod val="50000"/>
                  </a:schemeClr>
                </a:solidFill>
                <a:latin typeface="+mn-lt"/>
                <a:hlinkClick r:id="rId3">
                  <a:extLst>
                    <a:ext uri="{A12FA001-AC4F-418D-AE19-62706E023703}">
                      <ahyp:hlinkClr xmlns:ahyp="http://schemas.microsoft.com/office/drawing/2018/hyperlinkcolor" val="tx"/>
                    </a:ext>
                  </a:extLst>
                </a:hlinkClick>
              </a:rPr>
              <a:t>1</a:t>
            </a:r>
            <a:r>
              <a:rPr lang="en-US" sz="1200" i="0" dirty="0">
                <a:solidFill>
                  <a:schemeClr val="accent4">
                    <a:lumMod val="50000"/>
                  </a:schemeClr>
                </a:solidFill>
                <a:latin typeface="+mn-lt"/>
                <a:hlinkClick r:id="rId3">
                  <a:extLst>
                    <a:ext uri="{A12FA001-AC4F-418D-AE19-62706E023703}">
                      <ahyp:hlinkClr xmlns:ahyp="http://schemas.microsoft.com/office/drawing/2018/hyperlinkcolor" val="tx"/>
                    </a:ext>
                  </a:extLst>
                </a:hlinkClick>
              </a:rPr>
              <a:t>NIST SP 800-61 Rev. 2, </a:t>
            </a:r>
            <a:r>
              <a:rPr lang="en-US" sz="1200" dirty="0">
                <a:solidFill>
                  <a:schemeClr val="accent4">
                    <a:lumMod val="50000"/>
                  </a:schemeClr>
                </a:solidFill>
                <a:latin typeface="+mn-lt"/>
                <a:hlinkClick r:id="rId3">
                  <a:extLst>
                    <a:ext uri="{A12FA001-AC4F-418D-AE19-62706E023703}">
                      <ahyp:hlinkClr xmlns:ahyp="http://schemas.microsoft.com/office/drawing/2018/hyperlinkcolor" val="tx"/>
                    </a:ext>
                  </a:extLst>
                </a:hlinkClick>
              </a:rPr>
              <a:t>Computer Security Incident Handling Guide</a:t>
            </a:r>
            <a:endParaRPr lang="en-US" sz="1200" dirty="0">
              <a:solidFill>
                <a:schemeClr val="accent4">
                  <a:lumMod val="50000"/>
                </a:schemeClr>
              </a:solidFill>
              <a:latin typeface="+mn-lt"/>
            </a:endParaRPr>
          </a:p>
        </p:txBody>
      </p:sp>
      <p:pic>
        <p:nvPicPr>
          <p:cNvPr id="13" name="Graphic 12" descr="Eye with solid fill">
            <a:extLst>
              <a:ext uri="{FF2B5EF4-FFF2-40B4-BE49-F238E27FC236}">
                <a16:creationId xmlns:a16="http://schemas.microsoft.com/office/drawing/2014/main" id="{A0CB1636-5F59-0679-8180-9FCD19E960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09400" y="2644518"/>
            <a:ext cx="736688" cy="736688"/>
          </a:xfrm>
          <a:prstGeom prst="rect">
            <a:avLst/>
          </a:prstGeom>
        </p:spPr>
      </p:pic>
      <p:pic>
        <p:nvPicPr>
          <p:cNvPr id="9" name="Graphic 8" descr="Refresh with solid fill">
            <a:extLst>
              <a:ext uri="{FF2B5EF4-FFF2-40B4-BE49-F238E27FC236}">
                <a16:creationId xmlns:a16="http://schemas.microsoft.com/office/drawing/2014/main" id="{F21DA073-1B28-5359-D465-471FD15117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0013" y="4917350"/>
            <a:ext cx="517232" cy="517232"/>
          </a:xfrm>
          <a:prstGeom prst="rect">
            <a:avLst/>
          </a:prstGeom>
        </p:spPr>
      </p:pic>
      <p:pic>
        <p:nvPicPr>
          <p:cNvPr id="15" name="Graphic 14" descr="Research with solid fill">
            <a:extLst>
              <a:ext uri="{FF2B5EF4-FFF2-40B4-BE49-F238E27FC236}">
                <a16:creationId xmlns:a16="http://schemas.microsoft.com/office/drawing/2014/main" id="{3ACAD3AC-F02A-16ED-1653-8D0268F061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88168" y="2325919"/>
            <a:ext cx="506039" cy="506039"/>
          </a:xfrm>
          <a:prstGeom prst="rect">
            <a:avLst/>
          </a:prstGeom>
        </p:spPr>
      </p:pic>
      <p:pic>
        <p:nvPicPr>
          <p:cNvPr id="21" name="Graphic 20" descr="Disk outline">
            <a:extLst>
              <a:ext uri="{FF2B5EF4-FFF2-40B4-BE49-F238E27FC236}">
                <a16:creationId xmlns:a16="http://schemas.microsoft.com/office/drawing/2014/main" id="{1E6DACC8-1852-E71C-A902-EF05F22249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44878" y="2249783"/>
            <a:ext cx="506039" cy="506039"/>
          </a:xfrm>
          <a:prstGeom prst="rect">
            <a:avLst/>
          </a:prstGeom>
        </p:spPr>
      </p:pic>
      <p:pic>
        <p:nvPicPr>
          <p:cNvPr id="23" name="Graphic 22" descr="Classroom with solid fill">
            <a:extLst>
              <a:ext uri="{FF2B5EF4-FFF2-40B4-BE49-F238E27FC236}">
                <a16:creationId xmlns:a16="http://schemas.microsoft.com/office/drawing/2014/main" id="{34CFA755-786A-D73F-47F6-F0C9CE4896A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787479" y="1712274"/>
            <a:ext cx="481318" cy="481318"/>
          </a:xfrm>
          <a:prstGeom prst="rect">
            <a:avLst/>
          </a:prstGeom>
        </p:spPr>
      </p:pic>
      <p:pic>
        <p:nvPicPr>
          <p:cNvPr id="25" name="Graphic 24" descr="Document outline">
            <a:extLst>
              <a:ext uri="{FF2B5EF4-FFF2-40B4-BE49-F238E27FC236}">
                <a16:creationId xmlns:a16="http://schemas.microsoft.com/office/drawing/2014/main" id="{28FD8EC1-D64E-25C7-03F1-02D555FD5C1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94676" y="5505390"/>
            <a:ext cx="612187" cy="612187"/>
          </a:xfrm>
          <a:prstGeom prst="rect">
            <a:avLst/>
          </a:prstGeom>
        </p:spPr>
      </p:pic>
      <p:pic>
        <p:nvPicPr>
          <p:cNvPr id="7" name="Graphic 6" descr="Cut with solid fill">
            <a:extLst>
              <a:ext uri="{FF2B5EF4-FFF2-40B4-BE49-F238E27FC236}">
                <a16:creationId xmlns:a16="http://schemas.microsoft.com/office/drawing/2014/main" id="{CDEB729B-BCAA-9F41-F183-139A60783E0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04168" y="4275326"/>
            <a:ext cx="690664" cy="690664"/>
          </a:xfrm>
          <a:prstGeom prst="rect">
            <a:avLst/>
          </a:prstGeom>
        </p:spPr>
      </p:pic>
      <p:pic>
        <p:nvPicPr>
          <p:cNvPr id="3" name="Graphic 2" descr="Plugged Unplugged with solid fill">
            <a:extLst>
              <a:ext uri="{FF2B5EF4-FFF2-40B4-BE49-F238E27FC236}">
                <a16:creationId xmlns:a16="http://schemas.microsoft.com/office/drawing/2014/main" id="{D26571C2-0C6D-DB30-5FCD-717C3BBEF43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83866" y="3476794"/>
            <a:ext cx="681781" cy="681781"/>
          </a:xfrm>
          <a:prstGeom prst="rect">
            <a:avLst/>
          </a:prstGeom>
        </p:spPr>
      </p:pic>
    </p:spTree>
    <p:extLst>
      <p:ext uri="{BB962C8B-B14F-4D97-AF65-F5344CB8AC3E}">
        <p14:creationId xmlns:p14="http://schemas.microsoft.com/office/powerpoint/2010/main" val="1956966365"/>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A147D3-D9BB-24FF-6D41-89724E9B60E3}"/>
              </a:ext>
            </a:extLst>
          </p:cNvPr>
          <p:cNvSpPr>
            <a:spLocks noGrp="1"/>
          </p:cNvSpPr>
          <p:nvPr>
            <p:ph type="title"/>
          </p:nvPr>
        </p:nvSpPr>
        <p:spPr/>
        <p:txBody>
          <a:bodyPr/>
          <a:lstStyle/>
          <a:p>
            <a:r>
              <a:rPr lang="en-US" dirty="0"/>
              <a:t>OT Support Need during normal operations &amp; incidents</a:t>
            </a:r>
          </a:p>
        </p:txBody>
      </p:sp>
      <p:sp>
        <p:nvSpPr>
          <p:cNvPr id="7" name="Content Placeholder 6">
            <a:extLst>
              <a:ext uri="{FF2B5EF4-FFF2-40B4-BE49-F238E27FC236}">
                <a16:creationId xmlns:a16="http://schemas.microsoft.com/office/drawing/2014/main" id="{5DF3174B-69FD-3C78-197E-ECC0D729CEEB}"/>
              </a:ext>
            </a:extLst>
          </p:cNvPr>
          <p:cNvSpPr>
            <a:spLocks noGrp="1"/>
          </p:cNvSpPr>
          <p:nvPr>
            <p:ph idx="1"/>
          </p:nvPr>
        </p:nvSpPr>
        <p:spPr>
          <a:xfrm>
            <a:off x="571500" y="1935987"/>
            <a:ext cx="3390900" cy="4457700"/>
          </a:xfrm>
        </p:spPr>
        <p:txBody>
          <a:bodyPr>
            <a:normAutofit fontScale="62500" lnSpcReduction="20000"/>
          </a:bodyPr>
          <a:lstStyle/>
          <a:p>
            <a:pPr marL="0" indent="0">
              <a:buNone/>
            </a:pPr>
            <a:r>
              <a:rPr lang="en-US" u="sng" dirty="0"/>
              <a:t>OT Roles</a:t>
            </a:r>
          </a:p>
          <a:p>
            <a:r>
              <a:rPr lang="en-US" dirty="0"/>
              <a:t>OT Engineer designs solutions and support processes (level 3)</a:t>
            </a:r>
          </a:p>
          <a:p>
            <a:r>
              <a:rPr lang="en-US" dirty="0"/>
              <a:t>OT Analyst performs many routine functions (level 2)</a:t>
            </a:r>
          </a:p>
          <a:p>
            <a:r>
              <a:rPr lang="en-US" dirty="0"/>
              <a:t>OT Technician maintains the automation and control systems (level 2)</a:t>
            </a:r>
          </a:p>
          <a:p>
            <a:r>
              <a:rPr lang="en-US" dirty="0"/>
              <a:t>OT Cybersecurity Analyst manages security and works w/ Cybersecurity Engineer (level 2)</a:t>
            </a:r>
          </a:p>
          <a:p>
            <a:r>
              <a:rPr lang="en-US" dirty="0"/>
              <a:t>OT Network Analyst manages OT network segmentation... (level 2)</a:t>
            </a:r>
          </a:p>
        </p:txBody>
      </p:sp>
      <p:sp>
        <p:nvSpPr>
          <p:cNvPr id="8" name="Text Placeholder 7">
            <a:extLst>
              <a:ext uri="{FF2B5EF4-FFF2-40B4-BE49-F238E27FC236}">
                <a16:creationId xmlns:a16="http://schemas.microsoft.com/office/drawing/2014/main" id="{A32DA421-ED15-A1C6-3418-970B44020757}"/>
              </a:ext>
            </a:extLst>
          </p:cNvPr>
          <p:cNvSpPr>
            <a:spLocks noGrp="1"/>
          </p:cNvSpPr>
          <p:nvPr>
            <p:ph type="body" sz="quarter" idx="13"/>
          </p:nvPr>
        </p:nvSpPr>
        <p:spPr/>
        <p:txBody>
          <a:bodyPr/>
          <a:lstStyle/>
          <a:p>
            <a:r>
              <a:rPr lang="en-US" dirty="0"/>
              <a:t>OT Roles and those they work with</a:t>
            </a:r>
          </a:p>
        </p:txBody>
      </p:sp>
      <p:sp>
        <p:nvSpPr>
          <p:cNvPr id="5" name="Slide Number Placeholder 4">
            <a:extLst>
              <a:ext uri="{FF2B5EF4-FFF2-40B4-BE49-F238E27FC236}">
                <a16:creationId xmlns:a16="http://schemas.microsoft.com/office/drawing/2014/main" id="{90644433-846C-D968-054A-AAFD357B1D88}"/>
              </a:ext>
            </a:extLst>
          </p:cNvPr>
          <p:cNvSpPr>
            <a:spLocks noGrp="1"/>
          </p:cNvSpPr>
          <p:nvPr>
            <p:ph type="sldNum" sz="quarter" idx="14"/>
          </p:nvPr>
        </p:nvSpPr>
        <p:spPr/>
        <p:txBody>
          <a:bodyPr/>
          <a:lstStyle/>
          <a:p>
            <a:fld id="{BA9E7A68-22E0-4AF7-ABFA-073EDD4BDE22}" type="slidenum">
              <a:rPr lang="en-US" smtClean="0"/>
              <a:t>14</a:t>
            </a:fld>
            <a:endParaRPr lang="en-US" dirty="0"/>
          </a:p>
        </p:txBody>
      </p:sp>
      <p:sp>
        <p:nvSpPr>
          <p:cNvPr id="9" name="Content Placeholder 8">
            <a:extLst>
              <a:ext uri="{FF2B5EF4-FFF2-40B4-BE49-F238E27FC236}">
                <a16:creationId xmlns:a16="http://schemas.microsoft.com/office/drawing/2014/main" id="{02D042A0-2F29-7D64-307D-0B177F748447}"/>
              </a:ext>
            </a:extLst>
          </p:cNvPr>
          <p:cNvSpPr>
            <a:spLocks noGrp="1"/>
          </p:cNvSpPr>
          <p:nvPr>
            <p:ph sz="quarter" idx="15"/>
          </p:nvPr>
        </p:nvSpPr>
        <p:spPr>
          <a:xfrm>
            <a:off x="4381500" y="1935987"/>
            <a:ext cx="3390900" cy="4457700"/>
          </a:xfrm>
        </p:spPr>
        <p:txBody>
          <a:bodyPr>
            <a:normAutofit fontScale="62500" lnSpcReduction="20000"/>
          </a:bodyPr>
          <a:lstStyle/>
          <a:p>
            <a:pPr marL="0" indent="0">
              <a:buNone/>
            </a:pPr>
            <a:r>
              <a:rPr lang="en-US" u="sng" dirty="0"/>
              <a:t>IT Roles</a:t>
            </a:r>
          </a:p>
          <a:p>
            <a:r>
              <a:rPr lang="en-US" dirty="0"/>
              <a:t>Cloud Analyst manages cloud design and processes (level 2)</a:t>
            </a:r>
          </a:p>
          <a:p>
            <a:r>
              <a:rPr lang="en-US" dirty="0"/>
              <a:t>IT Desktop Analyst assists OT staff as SME on desktops (level 2)</a:t>
            </a:r>
          </a:p>
          <a:p>
            <a:r>
              <a:rPr lang="en-US" dirty="0"/>
              <a:t>IT Network Analyst assists OT staff as SME on network and may provide support (level 2)</a:t>
            </a:r>
          </a:p>
          <a:p>
            <a:r>
              <a:rPr lang="en-US" dirty="0"/>
              <a:t>IT Server Analyst assists OT staff as SME on servers (level 2)</a:t>
            </a:r>
          </a:p>
          <a:p>
            <a:r>
              <a:rPr lang="en-US" dirty="0"/>
              <a:t>IT SysAdmin may provide admin support for OT systems (level 2)</a:t>
            </a:r>
          </a:p>
          <a:p>
            <a:r>
              <a:rPr lang="en-US" dirty="0"/>
              <a:t>IT Helpdesk (level 1)</a:t>
            </a:r>
          </a:p>
        </p:txBody>
      </p:sp>
      <p:sp>
        <p:nvSpPr>
          <p:cNvPr id="10" name="Content Placeholder 9">
            <a:extLst>
              <a:ext uri="{FF2B5EF4-FFF2-40B4-BE49-F238E27FC236}">
                <a16:creationId xmlns:a16="http://schemas.microsoft.com/office/drawing/2014/main" id="{3969D9EF-89CF-3D42-9B50-F24549B8C021}"/>
              </a:ext>
            </a:extLst>
          </p:cNvPr>
          <p:cNvSpPr>
            <a:spLocks noGrp="1"/>
          </p:cNvSpPr>
          <p:nvPr>
            <p:ph sz="quarter" idx="16"/>
          </p:nvPr>
        </p:nvSpPr>
        <p:spPr>
          <a:xfrm>
            <a:off x="8229600" y="1935987"/>
            <a:ext cx="3390900" cy="4457700"/>
          </a:xfrm>
        </p:spPr>
        <p:txBody>
          <a:bodyPr>
            <a:normAutofit fontScale="62500" lnSpcReduction="20000"/>
          </a:bodyPr>
          <a:lstStyle/>
          <a:p>
            <a:pPr marL="0" indent="0">
              <a:buNone/>
            </a:pPr>
            <a:r>
              <a:rPr lang="en-US" u="sng" dirty="0"/>
              <a:t>Cybersecurity Roles</a:t>
            </a:r>
          </a:p>
          <a:p>
            <a:r>
              <a:rPr lang="en-US" dirty="0"/>
              <a:t>ICS4ICS Intel Officer coordinate cyber efforts (level 3)</a:t>
            </a:r>
          </a:p>
          <a:p>
            <a:r>
              <a:rPr lang="en-US" dirty="0"/>
              <a:t>CIRT (SOC) monitors and manage incidents (level 1)</a:t>
            </a:r>
          </a:p>
          <a:p>
            <a:r>
              <a:rPr lang="en-US" dirty="0"/>
              <a:t>Cybersecurity Engineer designs/manage security (level 2)</a:t>
            </a:r>
          </a:p>
          <a:p>
            <a:r>
              <a:rPr lang="en-US" dirty="0"/>
              <a:t>Forensics Analyst(s) investigate details and advise (level 2)</a:t>
            </a:r>
          </a:p>
          <a:p>
            <a:r>
              <a:rPr lang="en-US" dirty="0"/>
              <a:t>Threat Intel / Vulnerability Analyst assessing current and future threats and vulnerabilities (level 2)</a:t>
            </a:r>
          </a:p>
        </p:txBody>
      </p:sp>
      <p:sp>
        <p:nvSpPr>
          <p:cNvPr id="11" name="TextBox 10">
            <a:extLst>
              <a:ext uri="{FF2B5EF4-FFF2-40B4-BE49-F238E27FC236}">
                <a16:creationId xmlns:a16="http://schemas.microsoft.com/office/drawing/2014/main" id="{48248761-D623-7997-3E0B-6915B46891B6}"/>
              </a:ext>
            </a:extLst>
          </p:cNvPr>
          <p:cNvSpPr txBox="1"/>
          <p:nvPr/>
        </p:nvSpPr>
        <p:spPr>
          <a:xfrm>
            <a:off x="512379" y="1473072"/>
            <a:ext cx="10515600" cy="369332"/>
          </a:xfrm>
          <a:prstGeom prst="rect">
            <a:avLst/>
          </a:prstGeom>
          <a:noFill/>
          <a:ln w="22225">
            <a:solidFill>
              <a:srgbClr val="FF0000"/>
            </a:solidFill>
          </a:ln>
        </p:spPr>
        <p:txBody>
          <a:bodyPr wrap="square" rtlCol="0">
            <a:spAutoFit/>
          </a:bodyPr>
          <a:lstStyle/>
          <a:p>
            <a:pPr algn="ctr"/>
            <a:r>
              <a:rPr lang="en-US" dirty="0">
                <a:solidFill>
                  <a:srgbClr val="FF0000"/>
                </a:solidFill>
              </a:rPr>
              <a:t>ICS4ICS (Incident Command System) provides management oversite to all roles </a:t>
            </a:r>
          </a:p>
        </p:txBody>
      </p:sp>
    </p:spTree>
    <p:extLst>
      <p:ext uri="{BB962C8B-B14F-4D97-AF65-F5344CB8AC3E}">
        <p14:creationId xmlns:p14="http://schemas.microsoft.com/office/powerpoint/2010/main" val="159155782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Shared tasks performed by multiple roles</a:t>
            </a:r>
            <a:br>
              <a:rPr lang="en-US" dirty="0"/>
            </a:br>
            <a:r>
              <a:rPr lang="en-US" sz="2000" b="1" dirty="0">
                <a:solidFill>
                  <a:schemeClr val="accent2"/>
                </a:solidFill>
                <a:ea typeface="+mn-ea"/>
              </a:rPr>
              <a:t>Tasks are often shared by multiple roles from design to execution</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1488332"/>
            <a:ext cx="11049000" cy="4688631"/>
          </a:xfrm>
        </p:spPr>
        <p:txBody>
          <a:bodyPr>
            <a:normAutofit/>
          </a:bodyPr>
          <a:lstStyle/>
          <a:p>
            <a:r>
              <a:rPr lang="en-US" dirty="0"/>
              <a:t>Multiple roles share some tasks: senior people often define processes AND junior staff execute those processes </a:t>
            </a:r>
          </a:p>
          <a:p>
            <a:r>
              <a:rPr lang="en-US" dirty="0"/>
              <a:t>FOR EXAMPLE:  Access Control Administration tasks:</a:t>
            </a:r>
          </a:p>
          <a:p>
            <a:pPr lvl="1"/>
            <a:r>
              <a:rPr lang="en-US" dirty="0"/>
              <a:t>IT Cybersecurity Eng creates and documents company-wide Access processes, and selects tools and trains staff</a:t>
            </a:r>
          </a:p>
          <a:p>
            <a:pPr lvl="1"/>
            <a:r>
              <a:rPr lang="en-US" dirty="0"/>
              <a:t>OT Cybersecurity Eng customizes and documents Access processes for OT and trains support staff to execute these processes</a:t>
            </a:r>
          </a:p>
          <a:p>
            <a:pPr lvl="1"/>
            <a:r>
              <a:rPr lang="en-US" dirty="0"/>
              <a:t>OT Analyst/Technician executes these access processes</a:t>
            </a:r>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15</a:t>
            </a:fld>
            <a:endParaRPr lang="en-US" dirty="0"/>
          </a:p>
        </p:txBody>
      </p:sp>
    </p:spTree>
    <p:extLst>
      <p:ext uri="{BB962C8B-B14F-4D97-AF65-F5344CB8AC3E}">
        <p14:creationId xmlns:p14="http://schemas.microsoft.com/office/powerpoint/2010/main" val="52550661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ICS4ICS: Staff Planning using WFD</a:t>
            </a:r>
            <a:br>
              <a:rPr lang="en-US" dirty="0"/>
            </a:br>
            <a:r>
              <a:rPr lang="en-US" sz="2000" b="1" dirty="0">
                <a:solidFill>
                  <a:schemeClr val="accent2"/>
                </a:solidFill>
                <a:ea typeface="+mn-ea"/>
              </a:rPr>
              <a:t>Enabling Asset Owners to obtain skills to staff ICS4ICS/Cyber Response Team</a:t>
            </a:r>
          </a:p>
        </p:txBody>
      </p:sp>
      <p:graphicFrame>
        <p:nvGraphicFramePr>
          <p:cNvPr id="5" name="Content Placeholder 4">
            <a:extLst>
              <a:ext uri="{FF2B5EF4-FFF2-40B4-BE49-F238E27FC236}">
                <a16:creationId xmlns:a16="http://schemas.microsoft.com/office/drawing/2014/main" id="{6D181F9D-266C-79D0-4491-E4AE621D8063}"/>
              </a:ext>
            </a:extLst>
          </p:cNvPr>
          <p:cNvGraphicFramePr>
            <a:graphicFrameLocks noGrp="1"/>
          </p:cNvGraphicFramePr>
          <p:nvPr>
            <p:ph idx="1"/>
            <p:extLst>
              <p:ext uri="{D42A27DB-BD31-4B8C-83A1-F6EECF244321}">
                <p14:modId xmlns:p14="http://schemas.microsoft.com/office/powerpoint/2010/main" val="712425708"/>
              </p:ext>
            </p:extLst>
          </p:nvPr>
        </p:nvGraphicFramePr>
        <p:xfrm>
          <a:off x="340840" y="1425146"/>
          <a:ext cx="11422792" cy="5000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16</a:t>
            </a:fld>
            <a:endParaRPr lang="en-US" dirty="0"/>
          </a:p>
        </p:txBody>
      </p:sp>
    </p:spTree>
    <p:extLst>
      <p:ext uri="{BB962C8B-B14F-4D97-AF65-F5344CB8AC3E}">
        <p14:creationId xmlns:p14="http://schemas.microsoft.com/office/powerpoint/2010/main" val="179714031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ICS4ICS: Staff Planning using WFD – Step 1</a:t>
            </a:r>
            <a:br>
              <a:rPr lang="en-US" dirty="0"/>
            </a:br>
            <a:r>
              <a:rPr lang="en-US" sz="2000" b="1" dirty="0">
                <a:solidFill>
                  <a:schemeClr val="accent2"/>
                </a:solidFill>
                <a:ea typeface="+mn-ea"/>
              </a:rPr>
              <a:t>Understanding your staffing needs</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2664542"/>
            <a:ext cx="11049000" cy="3512421"/>
          </a:xfrm>
        </p:spPr>
        <p:txBody>
          <a:bodyPr>
            <a:normAutofit fontScale="92500" lnSpcReduction="20000"/>
          </a:bodyPr>
          <a:lstStyle/>
          <a:p>
            <a:r>
              <a:rPr lang="en-US" dirty="0">
                <a:latin typeface="Calibri" panose="020F0502020204030204" pitchFamily="34" charset="0"/>
                <a:ea typeface="Calibri" panose="020F0502020204030204" pitchFamily="34" charset="0"/>
                <a:cs typeface="Calibri" panose="020F0502020204030204" pitchFamily="34" charset="0"/>
              </a:rPr>
              <a:t>Determine roles required during a Cyber Incident including ICS4ICS:</a:t>
            </a:r>
          </a:p>
          <a:p>
            <a:pPr lvl="1"/>
            <a:r>
              <a:rPr lang="en-US" dirty="0">
                <a:latin typeface="Calibri" panose="020F0502020204030204" pitchFamily="34" charset="0"/>
                <a:ea typeface="Calibri" panose="020F0502020204030204" pitchFamily="34" charset="0"/>
                <a:cs typeface="Calibri" panose="020F0502020204030204" pitchFamily="34" charset="0"/>
              </a:rPr>
              <a:t>Review ICS4ICS WFD Roles summary to understand possible required roles</a:t>
            </a:r>
          </a:p>
          <a:p>
            <a:pPr lvl="1"/>
            <a:r>
              <a:rPr lang="en-US" dirty="0">
                <a:latin typeface="Calibri" panose="020F0502020204030204" pitchFamily="34" charset="0"/>
                <a:ea typeface="Calibri" panose="020F0502020204030204" pitchFamily="34" charset="0"/>
                <a:cs typeface="Calibri" panose="020F0502020204030204" pitchFamily="34" charset="0"/>
              </a:rPr>
              <a:t>Determine required roles based on technologies/systems at your company</a:t>
            </a:r>
          </a:p>
          <a:p>
            <a:pPr lvl="1"/>
            <a:r>
              <a:rPr lang="en-US" dirty="0">
                <a:latin typeface="Calibri" panose="020F0502020204030204" pitchFamily="34" charset="0"/>
                <a:ea typeface="Calibri" panose="020F0502020204030204" pitchFamily="34" charset="0"/>
                <a:cs typeface="Calibri" panose="020F0502020204030204" pitchFamily="34" charset="0"/>
              </a:rPr>
              <a:t>Consider the need for two-shift operations, with duplicate staff for each role</a:t>
            </a:r>
          </a:p>
          <a:p>
            <a:r>
              <a:rPr lang="en-US" dirty="0">
                <a:latin typeface="Calibri" panose="020F0502020204030204" pitchFamily="34" charset="0"/>
                <a:ea typeface="Calibri" panose="020F0502020204030204" pitchFamily="34" charset="0"/>
                <a:cs typeface="Calibri" panose="020F0502020204030204" pitchFamily="34" charset="0"/>
              </a:rPr>
              <a:t>Identify people who are currently performing existing required roles</a:t>
            </a:r>
          </a:p>
          <a:p>
            <a:pPr lvl="1"/>
            <a:r>
              <a:rPr lang="en-US" dirty="0">
                <a:latin typeface="Calibri" panose="020F0502020204030204" pitchFamily="34" charset="0"/>
                <a:ea typeface="Calibri" panose="020F0502020204030204" pitchFamily="34" charset="0"/>
                <a:cs typeface="Calibri" panose="020F0502020204030204" pitchFamily="34" charset="0"/>
              </a:rPr>
              <a:t>Document people who perform the required roles so they can self-evaluate</a:t>
            </a:r>
          </a:p>
          <a:p>
            <a:pPr lvl="1"/>
            <a:r>
              <a:rPr lang="en-US" dirty="0">
                <a:latin typeface="Calibri" panose="020F0502020204030204" pitchFamily="34" charset="0"/>
                <a:ea typeface="Calibri" panose="020F0502020204030204" pitchFamily="34" charset="0"/>
                <a:cs typeface="Calibri" panose="020F0502020204030204" pitchFamily="34" charset="0"/>
              </a:rPr>
              <a:t>Identify roles that are not currently staffed but are required</a:t>
            </a:r>
          </a:p>
          <a:p>
            <a:pPr lvl="1"/>
            <a:endParaRPr lang="en-US" dirty="0"/>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17</a:t>
            </a:fld>
            <a:endParaRPr lang="en-US" dirty="0"/>
          </a:p>
        </p:txBody>
      </p:sp>
      <p:pic>
        <p:nvPicPr>
          <p:cNvPr id="6" name="Picture 5">
            <a:extLst>
              <a:ext uri="{FF2B5EF4-FFF2-40B4-BE49-F238E27FC236}">
                <a16:creationId xmlns:a16="http://schemas.microsoft.com/office/drawing/2014/main" id="{8EE0F7AE-F685-BB9F-9C46-4A3EDF38E9FF}"/>
              </a:ext>
            </a:extLst>
          </p:cNvPr>
          <p:cNvPicPr>
            <a:picLocks noChangeAspect="1"/>
          </p:cNvPicPr>
          <p:nvPr/>
        </p:nvPicPr>
        <p:blipFill>
          <a:blip r:embed="rId3"/>
          <a:stretch>
            <a:fillRect/>
          </a:stretch>
        </p:blipFill>
        <p:spPr>
          <a:xfrm>
            <a:off x="596310" y="1438296"/>
            <a:ext cx="8954276" cy="815411"/>
          </a:xfrm>
          <a:prstGeom prst="rect">
            <a:avLst/>
          </a:prstGeom>
        </p:spPr>
      </p:pic>
    </p:spTree>
    <p:extLst>
      <p:ext uri="{BB962C8B-B14F-4D97-AF65-F5344CB8AC3E}">
        <p14:creationId xmlns:p14="http://schemas.microsoft.com/office/powerpoint/2010/main" val="325436540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ICS4ICS: Staff Planning using WFD – Step 2</a:t>
            </a:r>
            <a:br>
              <a:rPr lang="en-US" dirty="0"/>
            </a:br>
            <a:r>
              <a:rPr lang="en-US" sz="2000" b="1" dirty="0">
                <a:solidFill>
                  <a:schemeClr val="accent2"/>
                </a:solidFill>
                <a:ea typeface="+mn-ea"/>
              </a:rPr>
              <a:t>Assessing staff skills</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2664542"/>
            <a:ext cx="11049000" cy="3512421"/>
          </a:xfrm>
        </p:spPr>
        <p:txBody>
          <a:bodyPr>
            <a:normAutofit/>
          </a:bodyPr>
          <a:lstStyle/>
          <a:p>
            <a:pPr marL="228600" lvl="0" indent="-228600" algn="l" defTabSz="933450">
              <a:lnSpc>
                <a:spcPct val="90000"/>
              </a:lnSpc>
              <a:spcBef>
                <a:spcPct val="0"/>
              </a:spcBef>
              <a:spcAft>
                <a:spcPct val="15000"/>
              </a:spcAft>
              <a:buChar char="•"/>
            </a:pPr>
            <a:r>
              <a:rPr lang="en-US" sz="24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Use WFD Self-Assessment Tools to evaluate skills/knowledge of current company staff</a:t>
            </a:r>
          </a:p>
          <a:p>
            <a:pPr lvl="1" defTabSz="933450">
              <a:lnSpc>
                <a:spcPct val="90000"/>
              </a:lnSpc>
              <a:spcBef>
                <a:spcPct val="0"/>
              </a:spcBef>
              <a:spcAft>
                <a:spcPct val="15000"/>
              </a:spcAft>
            </a:pPr>
            <a:r>
              <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Each staff member (including Integrators/MSP/consultants) take self assessment to determine if they can perform the tasks based on their skills/knowledge</a:t>
            </a:r>
          </a:p>
          <a:p>
            <a:pPr lvl="1" defTabSz="933450">
              <a:lnSpc>
                <a:spcPct val="90000"/>
              </a:lnSpc>
              <a:spcBef>
                <a:spcPct val="0"/>
              </a:spcBef>
              <a:spcAft>
                <a:spcPct val="15000"/>
              </a:spcAft>
            </a:pPr>
            <a:r>
              <a:rPr lang="en-US" dirty="0">
                <a:solidFill>
                  <a:srgbClr val="373737">
                    <a:hueOff val="0"/>
                    <a:satOff val="0"/>
                    <a:lumOff val="0"/>
                    <a:alphaOff val="0"/>
                  </a:srgbClr>
                </a:solidFill>
                <a:latin typeface="Calibri" panose="020F0502020204030204" pitchFamily="34" charset="0"/>
                <a:ea typeface="Calibri" panose="020F0502020204030204" pitchFamily="34" charset="0"/>
                <a:cs typeface="+mn-cs"/>
              </a:rPr>
              <a:t>The tool focuses on skills required to perform the tasks</a:t>
            </a:r>
            <a:endPar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endParaRPr>
          </a:p>
          <a:p>
            <a:pPr marL="228600" lvl="0" indent="-228600" algn="l" defTabSz="933450">
              <a:lnSpc>
                <a:spcPct val="90000"/>
              </a:lnSpc>
              <a:spcBef>
                <a:spcPct val="0"/>
              </a:spcBef>
              <a:spcAft>
                <a:spcPct val="15000"/>
              </a:spcAft>
              <a:buChar char="•"/>
            </a:pPr>
            <a:r>
              <a:rPr lang="en-US" sz="24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Identify skill gaps your staff have that prevents them from performing critical tasks</a:t>
            </a:r>
          </a:p>
          <a:p>
            <a:pPr lvl="1" defTabSz="933450">
              <a:lnSpc>
                <a:spcPct val="90000"/>
              </a:lnSpc>
              <a:spcBef>
                <a:spcPct val="0"/>
              </a:spcBef>
              <a:spcAft>
                <a:spcPct val="15000"/>
              </a:spcAft>
            </a:pPr>
            <a:r>
              <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The WFD Self-Assessment Tool will provide a list of skills/knowledge gaps for each of the individuals who perform the required roles</a:t>
            </a:r>
          </a:p>
          <a:p>
            <a:endParaRPr lang="en-US" dirty="0"/>
          </a:p>
          <a:p>
            <a:pPr lvl="1"/>
            <a:endParaRPr lang="en-US" dirty="0"/>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18</a:t>
            </a:fld>
            <a:endParaRPr lang="en-US" dirty="0"/>
          </a:p>
        </p:txBody>
      </p:sp>
      <p:pic>
        <p:nvPicPr>
          <p:cNvPr id="7" name="Picture 6">
            <a:extLst>
              <a:ext uri="{FF2B5EF4-FFF2-40B4-BE49-F238E27FC236}">
                <a16:creationId xmlns:a16="http://schemas.microsoft.com/office/drawing/2014/main" id="{C2F89848-2748-770B-6144-C415983CED0B}"/>
              </a:ext>
            </a:extLst>
          </p:cNvPr>
          <p:cNvPicPr>
            <a:picLocks noChangeAspect="1"/>
          </p:cNvPicPr>
          <p:nvPr/>
        </p:nvPicPr>
        <p:blipFill>
          <a:blip r:embed="rId3"/>
          <a:stretch>
            <a:fillRect/>
          </a:stretch>
        </p:blipFill>
        <p:spPr>
          <a:xfrm>
            <a:off x="641039" y="1328172"/>
            <a:ext cx="8923793" cy="937341"/>
          </a:xfrm>
          <a:prstGeom prst="rect">
            <a:avLst/>
          </a:prstGeom>
        </p:spPr>
      </p:pic>
    </p:spTree>
    <p:extLst>
      <p:ext uri="{BB962C8B-B14F-4D97-AF65-F5344CB8AC3E}">
        <p14:creationId xmlns:p14="http://schemas.microsoft.com/office/powerpoint/2010/main" val="400906950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ICS4ICS: Staff Planning using WFD – Step 3</a:t>
            </a:r>
            <a:br>
              <a:rPr lang="en-US" dirty="0"/>
            </a:br>
            <a:r>
              <a:rPr lang="en-US" sz="2000" b="1" dirty="0">
                <a:solidFill>
                  <a:schemeClr val="accent2"/>
                </a:solidFill>
                <a:ea typeface="+mn-ea"/>
              </a:rPr>
              <a:t>Understanding staffing alternatives – Develop your staff</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2664542"/>
            <a:ext cx="11049000" cy="3512421"/>
          </a:xfrm>
        </p:spPr>
        <p:txBody>
          <a:bodyPr>
            <a:normAutofit/>
          </a:bodyPr>
          <a:lstStyle/>
          <a:p>
            <a:pPr marL="228600" lvl="0" indent="-228600" algn="l" defTabSz="933450">
              <a:lnSpc>
                <a:spcPct val="90000"/>
              </a:lnSpc>
              <a:spcBef>
                <a:spcPct val="0"/>
              </a:spcBef>
              <a:spcAft>
                <a:spcPct val="15000"/>
              </a:spcAft>
              <a:buChar char="•"/>
            </a:pPr>
            <a:r>
              <a:rPr lang="en-US" sz="24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Develop plan to train or mentor existing company staff to address their skill gaps</a:t>
            </a:r>
          </a:p>
          <a:p>
            <a:pPr lvl="1" defTabSz="933450">
              <a:lnSpc>
                <a:spcPct val="90000"/>
              </a:lnSpc>
              <a:spcBef>
                <a:spcPct val="0"/>
              </a:spcBef>
              <a:spcAft>
                <a:spcPct val="15000"/>
              </a:spcAft>
            </a:pPr>
            <a:r>
              <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Determine if training and mentoring can be used to address skill gaps</a:t>
            </a:r>
          </a:p>
          <a:p>
            <a:pPr lvl="1"/>
            <a:r>
              <a:rPr lang="en-US" dirty="0">
                <a:solidFill>
                  <a:srgbClr val="373737">
                    <a:hueOff val="0"/>
                    <a:satOff val="0"/>
                    <a:lumOff val="0"/>
                    <a:alphaOff val="0"/>
                  </a:srgbClr>
                </a:solidFill>
                <a:latin typeface="Calibri" panose="020F0502020204030204" pitchFamily="34" charset="0"/>
                <a:ea typeface="Calibri" panose="020F0502020204030204" pitchFamily="34" charset="0"/>
                <a:cs typeface="+mn-cs"/>
              </a:rPr>
              <a:t>Consider the costs and time required to complete training/mentoring</a:t>
            </a:r>
          </a:p>
          <a:p>
            <a:pPr lvl="1"/>
            <a:r>
              <a:rPr lang="en-US" dirty="0">
                <a:solidFill>
                  <a:srgbClr val="373737">
                    <a:hueOff val="0"/>
                    <a:satOff val="0"/>
                    <a:lumOff val="0"/>
                    <a:alphaOff val="0"/>
                  </a:srgbClr>
                </a:solidFill>
                <a:latin typeface="Calibri" panose="020F0502020204030204" pitchFamily="34" charset="0"/>
                <a:ea typeface="Calibri" panose="020F0502020204030204" pitchFamily="34" charset="0"/>
                <a:cs typeface="+mn-cs"/>
              </a:rPr>
              <a:t>Develop a plan to fill roles until staff can obtain skills identified as gaps</a:t>
            </a:r>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19</a:t>
            </a:fld>
            <a:endParaRPr lang="en-US" dirty="0"/>
          </a:p>
        </p:txBody>
      </p:sp>
      <p:pic>
        <p:nvPicPr>
          <p:cNvPr id="6" name="Picture 5">
            <a:extLst>
              <a:ext uri="{FF2B5EF4-FFF2-40B4-BE49-F238E27FC236}">
                <a16:creationId xmlns:a16="http://schemas.microsoft.com/office/drawing/2014/main" id="{9F7892BC-2E01-B76A-63C8-35E9E80BA413}"/>
              </a:ext>
            </a:extLst>
          </p:cNvPr>
          <p:cNvPicPr>
            <a:picLocks noChangeAspect="1"/>
          </p:cNvPicPr>
          <p:nvPr/>
        </p:nvPicPr>
        <p:blipFill>
          <a:blip r:embed="rId3"/>
          <a:stretch>
            <a:fillRect/>
          </a:stretch>
        </p:blipFill>
        <p:spPr>
          <a:xfrm>
            <a:off x="702009" y="1394830"/>
            <a:ext cx="8801863" cy="914479"/>
          </a:xfrm>
          <a:prstGeom prst="rect">
            <a:avLst/>
          </a:prstGeom>
        </p:spPr>
      </p:pic>
    </p:spTree>
    <p:extLst>
      <p:ext uri="{BB962C8B-B14F-4D97-AF65-F5344CB8AC3E}">
        <p14:creationId xmlns:p14="http://schemas.microsoft.com/office/powerpoint/2010/main" val="250114573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558E74-0E4E-4288-9685-28D7BAC138A5}"/>
              </a:ext>
            </a:extLst>
          </p:cNvPr>
          <p:cNvSpPr>
            <a:spLocks noGrp="1"/>
          </p:cNvSpPr>
          <p:nvPr>
            <p:ph type="title"/>
          </p:nvPr>
        </p:nvSpPr>
        <p:spPr/>
        <p:txBody>
          <a:bodyPr/>
          <a:lstStyle/>
          <a:p>
            <a:r>
              <a:rPr lang="en-US" dirty="0"/>
              <a:t>WFD Overview</a:t>
            </a:r>
          </a:p>
        </p:txBody>
      </p:sp>
    </p:spTree>
    <p:extLst>
      <p:ext uri="{BB962C8B-B14F-4D97-AF65-F5344CB8AC3E}">
        <p14:creationId xmlns:p14="http://schemas.microsoft.com/office/powerpoint/2010/main" val="57240552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ICS4ICS: Staff Planning using WFD – Step 3</a:t>
            </a:r>
            <a:br>
              <a:rPr lang="en-US" dirty="0"/>
            </a:br>
            <a:r>
              <a:rPr lang="en-US" sz="2000" b="1" dirty="0">
                <a:solidFill>
                  <a:schemeClr val="accent2"/>
                </a:solidFill>
                <a:ea typeface="+mn-ea"/>
              </a:rPr>
              <a:t>Understanding staffing alternatives – staff via external parties</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2664542"/>
            <a:ext cx="11049000" cy="3512421"/>
          </a:xfrm>
        </p:spPr>
        <p:txBody>
          <a:bodyPr>
            <a:normAutofit lnSpcReduction="10000"/>
          </a:bodyPr>
          <a:lstStyle/>
          <a:p>
            <a:pPr marL="228600" lvl="0" indent="-228600" algn="l" defTabSz="933450">
              <a:lnSpc>
                <a:spcPct val="90000"/>
              </a:lnSpc>
              <a:spcBef>
                <a:spcPct val="0"/>
              </a:spcBef>
              <a:spcAft>
                <a:spcPct val="15000"/>
              </a:spcAft>
              <a:buChar char="•"/>
            </a:pPr>
            <a:r>
              <a:rPr lang="en-US" sz="24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Evaluate staffing options: Your company may use a combination of staffing options</a:t>
            </a:r>
          </a:p>
          <a:p>
            <a:pPr lvl="1" defTabSz="933450">
              <a:lnSpc>
                <a:spcPct val="90000"/>
              </a:lnSpc>
              <a:spcBef>
                <a:spcPct val="0"/>
              </a:spcBef>
              <a:spcAft>
                <a:spcPct val="15000"/>
              </a:spcAft>
            </a:pPr>
            <a:r>
              <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Vendors of OT system, IT support components, networks, and other components may be critical to help investigate incident and provide solutions including recovery</a:t>
            </a:r>
          </a:p>
          <a:p>
            <a:pPr lvl="1" defTabSz="933450">
              <a:lnSpc>
                <a:spcPct val="90000"/>
              </a:lnSpc>
              <a:spcBef>
                <a:spcPct val="0"/>
              </a:spcBef>
              <a:spcAft>
                <a:spcPct val="15000"/>
              </a:spcAft>
            </a:pPr>
            <a:r>
              <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System Integrators, MSP, and other consultants may perform day-to-day support or periodic system upgrades</a:t>
            </a:r>
          </a:p>
          <a:p>
            <a:pPr lvl="1" defTabSz="933450">
              <a:lnSpc>
                <a:spcPct val="90000"/>
              </a:lnSpc>
              <a:spcBef>
                <a:spcPct val="0"/>
              </a:spcBef>
              <a:spcAft>
                <a:spcPct val="15000"/>
              </a:spcAft>
            </a:pPr>
            <a:r>
              <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Reciprocal Agreements with other companies like yours who agree to support each other if one of your companies is impact</a:t>
            </a:r>
          </a:p>
          <a:p>
            <a:pPr lvl="1" defTabSz="933450">
              <a:lnSpc>
                <a:spcPct val="90000"/>
              </a:lnSpc>
              <a:spcBef>
                <a:spcPct val="0"/>
              </a:spcBef>
              <a:spcAft>
                <a:spcPct val="15000"/>
              </a:spcAft>
            </a:pPr>
            <a:r>
              <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rPr>
              <a:t>Paid services companies provide staff to perform high tech functions that are critical to investigate and result incidents, like forensics, malware reverse </a:t>
            </a:r>
            <a:r>
              <a:rPr lang="en-US" kern="1200" dirty="0" err="1">
                <a:solidFill>
                  <a:srgbClr val="373737">
                    <a:hueOff val="0"/>
                    <a:satOff val="0"/>
                    <a:lumOff val="0"/>
                    <a:alphaOff val="0"/>
                  </a:srgbClr>
                </a:solidFill>
                <a:latin typeface="Calibri" panose="020F0502020204030204" pitchFamily="34" charset="0"/>
                <a:ea typeface="Calibri" panose="020F0502020204030204" pitchFamily="34" charset="0"/>
                <a:cs typeface="+mn-cs"/>
              </a:rPr>
              <a:t>eng.</a:t>
            </a:r>
            <a:endParaRPr lang="en-US"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endParaRPr>
          </a:p>
          <a:p>
            <a:endParaRPr lang="en-US" dirty="0"/>
          </a:p>
          <a:p>
            <a:pPr lvl="1"/>
            <a:endParaRPr lang="en-US" dirty="0"/>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20</a:t>
            </a:fld>
            <a:endParaRPr lang="en-US" dirty="0"/>
          </a:p>
        </p:txBody>
      </p:sp>
      <p:pic>
        <p:nvPicPr>
          <p:cNvPr id="6" name="Picture 5">
            <a:extLst>
              <a:ext uri="{FF2B5EF4-FFF2-40B4-BE49-F238E27FC236}">
                <a16:creationId xmlns:a16="http://schemas.microsoft.com/office/drawing/2014/main" id="{9F7892BC-2E01-B76A-63C8-35E9E80BA413}"/>
              </a:ext>
            </a:extLst>
          </p:cNvPr>
          <p:cNvPicPr>
            <a:picLocks noChangeAspect="1"/>
          </p:cNvPicPr>
          <p:nvPr/>
        </p:nvPicPr>
        <p:blipFill>
          <a:blip r:embed="rId3"/>
          <a:stretch>
            <a:fillRect/>
          </a:stretch>
        </p:blipFill>
        <p:spPr>
          <a:xfrm>
            <a:off x="702009" y="1394830"/>
            <a:ext cx="8801863" cy="914479"/>
          </a:xfrm>
          <a:prstGeom prst="rect">
            <a:avLst/>
          </a:prstGeom>
        </p:spPr>
      </p:pic>
    </p:spTree>
    <p:extLst>
      <p:ext uri="{BB962C8B-B14F-4D97-AF65-F5344CB8AC3E}">
        <p14:creationId xmlns:p14="http://schemas.microsoft.com/office/powerpoint/2010/main" val="3621464343"/>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ICS4ICS: Staff Planning using WFD – Step 3</a:t>
            </a:r>
            <a:br>
              <a:rPr lang="en-US" dirty="0"/>
            </a:br>
            <a:r>
              <a:rPr lang="en-US" sz="2000" b="1" dirty="0">
                <a:solidFill>
                  <a:schemeClr val="accent2"/>
                </a:solidFill>
                <a:ea typeface="+mn-ea"/>
              </a:rPr>
              <a:t>Understanding staffing alternatives – common roles staffed externally</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2664542"/>
            <a:ext cx="11049000" cy="3512421"/>
          </a:xfrm>
        </p:spPr>
        <p:txBody>
          <a:bodyPr>
            <a:normAutofit fontScale="92500" lnSpcReduction="10000"/>
          </a:bodyPr>
          <a:lstStyle/>
          <a:p>
            <a:pPr marL="0" indent="0">
              <a:spcBef>
                <a:spcPts val="0"/>
              </a:spcBef>
              <a:spcAft>
                <a:spcPts val="0"/>
              </a:spcAft>
              <a:buNone/>
            </a:pPr>
            <a:r>
              <a:rPr lang="en-US" sz="2400" u="sng" dirty="0">
                <a:ea typeface="Calibri" panose="020F0502020204030204" pitchFamily="34" charset="0"/>
              </a:rPr>
              <a:t>Roles </a:t>
            </a:r>
            <a:r>
              <a:rPr lang="en-US" u="sng" dirty="0">
                <a:ea typeface="Calibri" panose="020F0502020204030204" pitchFamily="34" charset="0"/>
              </a:rPr>
              <a:t>often </a:t>
            </a:r>
            <a:r>
              <a:rPr lang="en-US" sz="2400" u="sng" dirty="0">
                <a:ea typeface="Calibri" panose="020F0502020204030204" pitchFamily="34" charset="0"/>
              </a:rPr>
              <a:t>staffed externally:</a:t>
            </a:r>
          </a:p>
          <a:p>
            <a:pPr>
              <a:spcBef>
                <a:spcPts val="0"/>
              </a:spcBef>
              <a:spcAft>
                <a:spcPts val="0"/>
              </a:spcAft>
            </a:pPr>
            <a:r>
              <a:rPr lang="en-US" sz="2400" dirty="0">
                <a:ea typeface="Calibri" panose="020F0502020204030204" pitchFamily="34" charset="0"/>
              </a:rPr>
              <a:t>Intelligence Officer</a:t>
            </a:r>
          </a:p>
          <a:p>
            <a:pPr>
              <a:spcBef>
                <a:spcPts val="0"/>
              </a:spcBef>
              <a:spcAft>
                <a:spcPts val="0"/>
              </a:spcAft>
            </a:pPr>
            <a:r>
              <a:rPr lang="en-US" sz="2400" dirty="0">
                <a:ea typeface="Calibri" panose="020F0502020204030204" pitchFamily="34" charset="0"/>
              </a:rPr>
              <a:t>Malware Reverse Engineer</a:t>
            </a:r>
          </a:p>
          <a:p>
            <a:pPr>
              <a:spcBef>
                <a:spcPts val="0"/>
              </a:spcBef>
              <a:spcAft>
                <a:spcPts val="0"/>
              </a:spcAft>
            </a:pPr>
            <a:r>
              <a:rPr lang="en-US" sz="2400" dirty="0">
                <a:ea typeface="Calibri" panose="020F0502020204030204" pitchFamily="34" charset="0"/>
              </a:rPr>
              <a:t>Forensics Analyst: Network, Host, and other</a:t>
            </a:r>
          </a:p>
          <a:p>
            <a:pPr>
              <a:spcBef>
                <a:spcPts val="0"/>
              </a:spcBef>
              <a:spcAft>
                <a:spcPts val="0"/>
              </a:spcAft>
            </a:pPr>
            <a:r>
              <a:rPr lang="en-US" sz="2400" dirty="0">
                <a:ea typeface="Calibri" panose="020F0502020204030204" pitchFamily="34" charset="0"/>
              </a:rPr>
              <a:t>OT System Analyst</a:t>
            </a:r>
          </a:p>
          <a:p>
            <a:pPr>
              <a:spcBef>
                <a:spcPts val="0"/>
              </a:spcBef>
              <a:spcAft>
                <a:spcPts val="0"/>
              </a:spcAft>
            </a:pPr>
            <a:r>
              <a:rPr lang="en-US" sz="2400" dirty="0">
                <a:ea typeface="Calibri" panose="020F0502020204030204" pitchFamily="34" charset="0"/>
              </a:rPr>
              <a:t>OT Communications Analyst</a:t>
            </a:r>
          </a:p>
          <a:p>
            <a:pPr>
              <a:spcBef>
                <a:spcPts val="0"/>
              </a:spcBef>
              <a:spcAft>
                <a:spcPts val="0"/>
              </a:spcAft>
            </a:pPr>
            <a:endParaRPr lang="en-US" sz="2400" dirty="0">
              <a:ea typeface="Calibri" panose="020F0502020204030204" pitchFamily="34" charset="0"/>
            </a:endParaRPr>
          </a:p>
          <a:p>
            <a:pPr marL="0" indent="0">
              <a:spcBef>
                <a:spcPts val="0"/>
              </a:spcBef>
              <a:spcAft>
                <a:spcPts val="0"/>
              </a:spcAft>
              <a:buNone/>
            </a:pPr>
            <a:r>
              <a:rPr lang="en-US" sz="2400" u="sng" dirty="0">
                <a:ea typeface="Calibri" panose="020F0502020204030204" pitchFamily="34" charset="0"/>
              </a:rPr>
              <a:t>Roles that MAY be staffed externally:</a:t>
            </a:r>
          </a:p>
          <a:p>
            <a:pPr>
              <a:spcBef>
                <a:spcPts val="0"/>
              </a:spcBef>
              <a:spcAft>
                <a:spcPts val="0"/>
              </a:spcAft>
            </a:pPr>
            <a:r>
              <a:rPr lang="en-US" sz="2400" dirty="0"/>
              <a:t>Legal counsel for gov reporting and/or Privacy</a:t>
            </a:r>
          </a:p>
          <a:p>
            <a:pPr>
              <a:spcBef>
                <a:spcPts val="0"/>
              </a:spcBef>
              <a:spcAft>
                <a:spcPts val="0"/>
              </a:spcAft>
            </a:pPr>
            <a:r>
              <a:rPr lang="en-US" sz="2400" dirty="0"/>
              <a:t>Cyber insurance company roles – may be required in contract</a:t>
            </a:r>
          </a:p>
          <a:p>
            <a:pPr>
              <a:spcBef>
                <a:spcPts val="0"/>
              </a:spcBef>
              <a:spcAft>
                <a:spcPts val="0"/>
              </a:spcAft>
            </a:pPr>
            <a:r>
              <a:rPr lang="en-US" sz="2400" dirty="0"/>
              <a:t>Government and other data resources may be able to help or provide information</a:t>
            </a:r>
            <a:endParaRPr lang="en-US" sz="2400" kern="1200" dirty="0">
              <a:solidFill>
                <a:srgbClr val="373737">
                  <a:hueOff val="0"/>
                  <a:satOff val="0"/>
                  <a:lumOff val="0"/>
                  <a:alphaOff val="0"/>
                </a:srgbClr>
              </a:solidFill>
              <a:latin typeface="Calibri" panose="020F0502020204030204" pitchFamily="34" charset="0"/>
              <a:ea typeface="Calibri" panose="020F0502020204030204" pitchFamily="34" charset="0"/>
              <a:cs typeface="+mn-cs"/>
            </a:endParaRPr>
          </a:p>
          <a:p>
            <a:endParaRPr lang="en-US" dirty="0"/>
          </a:p>
          <a:p>
            <a:pPr lvl="1"/>
            <a:endParaRPr lang="en-US" dirty="0"/>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21</a:t>
            </a:fld>
            <a:endParaRPr lang="en-US" dirty="0"/>
          </a:p>
        </p:txBody>
      </p:sp>
      <p:pic>
        <p:nvPicPr>
          <p:cNvPr id="6" name="Picture 5">
            <a:extLst>
              <a:ext uri="{FF2B5EF4-FFF2-40B4-BE49-F238E27FC236}">
                <a16:creationId xmlns:a16="http://schemas.microsoft.com/office/drawing/2014/main" id="{9F7892BC-2E01-B76A-63C8-35E9E80BA413}"/>
              </a:ext>
            </a:extLst>
          </p:cNvPr>
          <p:cNvPicPr>
            <a:picLocks noChangeAspect="1"/>
          </p:cNvPicPr>
          <p:nvPr/>
        </p:nvPicPr>
        <p:blipFill>
          <a:blip r:embed="rId3"/>
          <a:stretch>
            <a:fillRect/>
          </a:stretch>
        </p:blipFill>
        <p:spPr>
          <a:xfrm>
            <a:off x="702009" y="1394830"/>
            <a:ext cx="8801863" cy="914479"/>
          </a:xfrm>
          <a:prstGeom prst="rect">
            <a:avLst/>
          </a:prstGeom>
        </p:spPr>
      </p:pic>
    </p:spTree>
    <p:extLst>
      <p:ext uri="{BB962C8B-B14F-4D97-AF65-F5344CB8AC3E}">
        <p14:creationId xmlns:p14="http://schemas.microsoft.com/office/powerpoint/2010/main" val="426333833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ICS4ICS: Staff Planning using WFD – Step 4</a:t>
            </a:r>
            <a:br>
              <a:rPr lang="en-US" dirty="0"/>
            </a:br>
            <a:r>
              <a:rPr lang="en-US" sz="2000" b="1" dirty="0">
                <a:solidFill>
                  <a:schemeClr val="accent2"/>
                </a:solidFill>
                <a:ea typeface="+mn-ea"/>
              </a:rPr>
              <a:t>Assessing staff skills</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2515270"/>
            <a:ext cx="11049000" cy="3661694"/>
          </a:xfrm>
        </p:spPr>
        <p:txBody>
          <a:bodyPr>
            <a:normAutofit/>
          </a:bodyPr>
          <a:lstStyle/>
          <a:p>
            <a:pPr lvl="0">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Engage staffing providers to fill required roles and obtain pricing, contract, etc.</a:t>
            </a:r>
          </a:p>
          <a:p>
            <a:pPr lvl="1">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Work with staffing providers to determine pricing, contract terms, etc.</a:t>
            </a:r>
          </a:p>
          <a:p>
            <a:pPr lvl="2">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Contract/Agreement template is included in the ICS4ICS Mutual Aid template</a:t>
            </a:r>
          </a:p>
          <a:p>
            <a:pPr lvl="1">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Ensure contract requires alternative staff to participate in exercises</a:t>
            </a:r>
          </a:p>
          <a:p>
            <a:pPr lvl="1">
              <a:spcBef>
                <a:spcPts val="0"/>
              </a:spcBef>
              <a:spcAft>
                <a:spcPts val="600"/>
              </a:spcAft>
            </a:pPr>
            <a:r>
              <a:rPr lang="en-US" sz="2500" dirty="0">
                <a:latin typeface="Calibri" panose="020F0502020204030204" pitchFamily="34" charset="0"/>
                <a:ea typeface="Calibri" panose="020F0502020204030204" pitchFamily="34" charset="0"/>
                <a:cs typeface="Calibri" panose="020F0502020204030204" pitchFamily="34" charset="0"/>
              </a:rPr>
              <a:t>Contract must address staffing companies' limitations to support numerous assets owners impacted by the same or similar incidents at the same time (is your company a priority?)</a:t>
            </a:r>
          </a:p>
          <a:p>
            <a:pPr lvl="0">
              <a:spcBef>
                <a:spcPts val="0"/>
              </a:spcBef>
              <a:spcAft>
                <a:spcPts val="0"/>
              </a:spcAft>
            </a:pPr>
            <a:r>
              <a:rPr lang="en-US" sz="2400" dirty="0">
                <a:latin typeface="Calibri" panose="020F0502020204030204" pitchFamily="34" charset="0"/>
                <a:ea typeface="Calibri" panose="020F0502020204030204" pitchFamily="34" charset="0"/>
                <a:cs typeface="Calibri" panose="020F0502020204030204" pitchFamily="34" charset="0"/>
              </a:rPr>
              <a:t>Use WFD Self-Assessment Tools to verify alternative staff have required skills</a:t>
            </a:r>
          </a:p>
          <a:p>
            <a:pPr lvl="1">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Alternative staff should verify they have the skill to perform required tasks</a:t>
            </a:r>
          </a:p>
          <a:p>
            <a:pPr lvl="1"/>
            <a:endParaRPr lang="en-US" dirty="0"/>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22</a:t>
            </a:fld>
            <a:endParaRPr lang="en-US" dirty="0"/>
          </a:p>
        </p:txBody>
      </p:sp>
      <p:pic>
        <p:nvPicPr>
          <p:cNvPr id="7" name="Picture 6">
            <a:extLst>
              <a:ext uri="{FF2B5EF4-FFF2-40B4-BE49-F238E27FC236}">
                <a16:creationId xmlns:a16="http://schemas.microsoft.com/office/drawing/2014/main" id="{9AF0E55E-3899-D93C-2E14-790E88CDFBE5}"/>
              </a:ext>
            </a:extLst>
          </p:cNvPr>
          <p:cNvPicPr>
            <a:picLocks noChangeAspect="1"/>
          </p:cNvPicPr>
          <p:nvPr/>
        </p:nvPicPr>
        <p:blipFill>
          <a:blip r:embed="rId3"/>
          <a:stretch>
            <a:fillRect/>
          </a:stretch>
        </p:blipFill>
        <p:spPr>
          <a:xfrm>
            <a:off x="656899" y="1334067"/>
            <a:ext cx="8931414" cy="1181202"/>
          </a:xfrm>
          <a:prstGeom prst="rect">
            <a:avLst/>
          </a:prstGeom>
        </p:spPr>
      </p:pic>
    </p:spTree>
    <p:extLst>
      <p:ext uri="{BB962C8B-B14F-4D97-AF65-F5344CB8AC3E}">
        <p14:creationId xmlns:p14="http://schemas.microsoft.com/office/powerpoint/2010/main" val="200825918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WFD Self-Assessment Role Summary (example) </a:t>
            </a:r>
            <a:br>
              <a:rPr lang="en-US" dirty="0"/>
            </a:br>
            <a:r>
              <a:rPr lang="en-US" sz="2000" b="1" dirty="0">
                <a:solidFill>
                  <a:schemeClr val="accent2"/>
                </a:solidFill>
                <a:ea typeface="+mn-ea"/>
              </a:rPr>
              <a:t>Understanding job roles tasks &amp; skills data</a:t>
            </a:r>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23</a:t>
            </a:fld>
            <a:endParaRPr lang="en-US" dirty="0"/>
          </a:p>
        </p:txBody>
      </p:sp>
      <p:pic>
        <p:nvPicPr>
          <p:cNvPr id="5" name="Picture 4">
            <a:extLst>
              <a:ext uri="{FF2B5EF4-FFF2-40B4-BE49-F238E27FC236}">
                <a16:creationId xmlns:a16="http://schemas.microsoft.com/office/drawing/2014/main" id="{7C0B8497-9DCF-C2B7-2BBF-7A0D9F2CBC38}"/>
              </a:ext>
            </a:extLst>
          </p:cNvPr>
          <p:cNvPicPr>
            <a:picLocks noChangeAspect="1"/>
          </p:cNvPicPr>
          <p:nvPr/>
        </p:nvPicPr>
        <p:blipFill>
          <a:blip r:embed="rId3"/>
          <a:stretch>
            <a:fillRect/>
          </a:stretch>
        </p:blipFill>
        <p:spPr>
          <a:xfrm>
            <a:off x="1103871" y="1251185"/>
            <a:ext cx="8884956" cy="5123401"/>
          </a:xfrm>
          <a:prstGeom prst="rect">
            <a:avLst/>
          </a:prstGeom>
        </p:spPr>
      </p:pic>
    </p:spTree>
    <p:extLst>
      <p:ext uri="{BB962C8B-B14F-4D97-AF65-F5344CB8AC3E}">
        <p14:creationId xmlns:p14="http://schemas.microsoft.com/office/powerpoint/2010/main" val="902308344"/>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144491-E878-53A1-C388-B75B261A5DE6}"/>
              </a:ext>
            </a:extLst>
          </p:cNvPr>
          <p:cNvPicPr>
            <a:picLocks noChangeAspect="1"/>
          </p:cNvPicPr>
          <p:nvPr/>
        </p:nvPicPr>
        <p:blipFill>
          <a:blip r:embed="rId3"/>
          <a:stretch>
            <a:fillRect/>
          </a:stretch>
        </p:blipFill>
        <p:spPr>
          <a:xfrm>
            <a:off x="376110" y="1215116"/>
            <a:ext cx="11213109" cy="4418766"/>
          </a:xfrm>
          <a:prstGeom prst="rect">
            <a:avLst/>
          </a:prstGeom>
        </p:spPr>
      </p:pic>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WFD Self-Assessment Tool (example)</a:t>
            </a:r>
            <a:br>
              <a:rPr lang="en-US" dirty="0"/>
            </a:br>
            <a:r>
              <a:rPr lang="en-US" sz="2000" b="1" dirty="0">
                <a:solidFill>
                  <a:schemeClr val="accent2"/>
                </a:solidFill>
                <a:ea typeface="+mn-ea"/>
              </a:rPr>
              <a:t>Staff complete self-assessment based on the tasks &amp; skills data</a:t>
            </a:r>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24</a:t>
            </a:fld>
            <a:endParaRPr lang="en-US" dirty="0"/>
          </a:p>
        </p:txBody>
      </p:sp>
      <p:sp>
        <p:nvSpPr>
          <p:cNvPr id="9" name="TextBox 8">
            <a:extLst>
              <a:ext uri="{FF2B5EF4-FFF2-40B4-BE49-F238E27FC236}">
                <a16:creationId xmlns:a16="http://schemas.microsoft.com/office/drawing/2014/main" id="{2E62BF2C-B9F0-A327-F9A8-AC2816F4730A}"/>
              </a:ext>
            </a:extLst>
          </p:cNvPr>
          <p:cNvSpPr txBox="1"/>
          <p:nvPr/>
        </p:nvSpPr>
        <p:spPr>
          <a:xfrm>
            <a:off x="7997935" y="1658933"/>
            <a:ext cx="2060465" cy="1169551"/>
          </a:xfrm>
          <a:prstGeom prst="rect">
            <a:avLst/>
          </a:prstGeom>
          <a:solidFill>
            <a:schemeClr val="accent1">
              <a:lumMod val="20000"/>
              <a:lumOff val="80000"/>
            </a:schemeClr>
          </a:solidFill>
        </p:spPr>
        <p:txBody>
          <a:bodyPr wrap="square" rtlCol="0">
            <a:spAutoFit/>
          </a:bodyPr>
          <a:lstStyle/>
          <a:p>
            <a:r>
              <a:rPr lang="en-US" sz="1400" u="sng" dirty="0"/>
              <a:t>Drop-Down Box: </a:t>
            </a:r>
            <a:r>
              <a:rPr lang="en-US" sz="1400" dirty="0"/>
              <a:t>Completed</a:t>
            </a:r>
          </a:p>
          <a:p>
            <a:r>
              <a:rPr lang="en-US" sz="1400" dirty="0"/>
              <a:t>In-PROGRESS</a:t>
            </a:r>
          </a:p>
          <a:p>
            <a:r>
              <a:rPr lang="en-US" sz="1400" dirty="0"/>
              <a:t>Planned</a:t>
            </a:r>
          </a:p>
          <a:p>
            <a:r>
              <a:rPr lang="en-US" sz="1400" dirty="0"/>
              <a:t>Not Possible</a:t>
            </a:r>
          </a:p>
        </p:txBody>
      </p:sp>
      <p:sp>
        <p:nvSpPr>
          <p:cNvPr id="13" name="TextBox 12">
            <a:extLst>
              <a:ext uri="{FF2B5EF4-FFF2-40B4-BE49-F238E27FC236}">
                <a16:creationId xmlns:a16="http://schemas.microsoft.com/office/drawing/2014/main" id="{763973D9-1BDE-D993-CABD-C6A559A6560E}"/>
              </a:ext>
            </a:extLst>
          </p:cNvPr>
          <p:cNvSpPr txBox="1"/>
          <p:nvPr/>
        </p:nvSpPr>
        <p:spPr>
          <a:xfrm>
            <a:off x="9989574" y="2734833"/>
            <a:ext cx="1991639" cy="738664"/>
          </a:xfrm>
          <a:prstGeom prst="rect">
            <a:avLst/>
          </a:prstGeom>
          <a:solidFill>
            <a:schemeClr val="accent1">
              <a:lumMod val="20000"/>
              <a:lumOff val="80000"/>
            </a:schemeClr>
          </a:solidFill>
        </p:spPr>
        <p:txBody>
          <a:bodyPr wrap="square" rtlCol="0">
            <a:spAutoFit/>
          </a:bodyPr>
          <a:lstStyle/>
          <a:p>
            <a:r>
              <a:rPr lang="en-US" sz="1400" u="sng" dirty="0"/>
              <a:t>Text Field: </a:t>
            </a:r>
          </a:p>
          <a:p>
            <a:r>
              <a:rPr lang="en-US" sz="1400" dirty="0"/>
              <a:t>Notes about status of LEVEL and plans</a:t>
            </a:r>
          </a:p>
        </p:txBody>
      </p:sp>
    </p:spTree>
    <p:extLst>
      <p:ext uri="{BB962C8B-B14F-4D97-AF65-F5344CB8AC3E}">
        <p14:creationId xmlns:p14="http://schemas.microsoft.com/office/powerpoint/2010/main" val="1486928398"/>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6F7A-0D41-4DFD-A677-DB32F26F8CDB}"/>
              </a:ext>
            </a:extLst>
          </p:cNvPr>
          <p:cNvSpPr>
            <a:spLocks noGrp="1"/>
          </p:cNvSpPr>
          <p:nvPr>
            <p:ph type="title"/>
          </p:nvPr>
        </p:nvSpPr>
        <p:spPr/>
        <p:txBody>
          <a:bodyPr/>
          <a:lstStyle/>
          <a:p>
            <a:r>
              <a:rPr lang="en-US" dirty="0"/>
              <a:t>Getting Involved in ICS4ICS</a:t>
            </a:r>
          </a:p>
        </p:txBody>
      </p:sp>
    </p:spTree>
    <p:extLst>
      <p:ext uri="{BB962C8B-B14F-4D97-AF65-F5344CB8AC3E}">
        <p14:creationId xmlns:p14="http://schemas.microsoft.com/office/powerpoint/2010/main" val="793925968"/>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4AFD-94FF-49CD-A274-87C04F34A5D0}"/>
              </a:ext>
            </a:extLst>
          </p:cNvPr>
          <p:cNvSpPr>
            <a:spLocks noGrp="1"/>
          </p:cNvSpPr>
          <p:nvPr>
            <p:ph type="title"/>
          </p:nvPr>
        </p:nvSpPr>
        <p:spPr/>
        <p:txBody>
          <a:bodyPr/>
          <a:lstStyle/>
          <a:p>
            <a:r>
              <a:rPr lang="en-US" dirty="0"/>
              <a:t>ICS4ICS and you</a:t>
            </a:r>
            <a:br>
              <a:rPr lang="en-US" dirty="0"/>
            </a:br>
            <a:r>
              <a:rPr lang="en-US" sz="2000" b="1" dirty="0">
                <a:solidFill>
                  <a:schemeClr val="accent2"/>
                </a:solidFill>
                <a:ea typeface="+mn-ea"/>
              </a:rPr>
              <a:t>How can you get involved?</a:t>
            </a:r>
          </a:p>
        </p:txBody>
      </p:sp>
      <p:sp>
        <p:nvSpPr>
          <p:cNvPr id="3" name="Content Placeholder 2">
            <a:extLst>
              <a:ext uri="{FF2B5EF4-FFF2-40B4-BE49-F238E27FC236}">
                <a16:creationId xmlns:a16="http://schemas.microsoft.com/office/drawing/2014/main" id="{57D68CDE-89CE-4E4F-8286-60DFCB56A5E9}"/>
              </a:ext>
            </a:extLst>
          </p:cNvPr>
          <p:cNvSpPr>
            <a:spLocks noGrp="1"/>
          </p:cNvSpPr>
          <p:nvPr>
            <p:ph idx="1"/>
          </p:nvPr>
        </p:nvSpPr>
        <p:spPr>
          <a:xfrm>
            <a:off x="571500" y="1491343"/>
            <a:ext cx="11049000" cy="4685620"/>
          </a:xfrm>
        </p:spPr>
        <p:txBody>
          <a:bodyPr>
            <a:normAutofit/>
          </a:bodyPr>
          <a:lstStyle/>
          <a:p>
            <a:pPr marL="285750" indent="-285750">
              <a:buFont typeface="Arial" panose="020B0604020202020204" pitchFamily="34" charset="0"/>
              <a:buChar char="•"/>
            </a:pPr>
            <a:r>
              <a:rPr lang="en-US" dirty="0"/>
              <a:t>Visit or website:  </a:t>
            </a:r>
            <a:r>
              <a:rPr lang="en-US" dirty="0">
                <a:hlinkClick r:id="rId3"/>
              </a:rPr>
              <a:t>www.ics4ics.org</a:t>
            </a:r>
            <a:r>
              <a:rPr lang="en-US" dirty="0"/>
              <a:t> </a:t>
            </a:r>
          </a:p>
          <a:p>
            <a:pPr marL="285750" indent="-285750">
              <a:buFont typeface="Arial" panose="020B0604020202020204" pitchFamily="34" charset="0"/>
              <a:buChar char="•"/>
            </a:pPr>
            <a:r>
              <a:rPr lang="en-US" dirty="0"/>
              <a:t>Register for the ICS4ICS Newsletter</a:t>
            </a:r>
          </a:p>
          <a:p>
            <a:pPr marL="285750" indent="-285750">
              <a:buFont typeface="Arial" panose="020B0604020202020204" pitchFamily="34" charset="0"/>
              <a:buChar char="•"/>
            </a:pPr>
            <a:r>
              <a:rPr lang="en-US" dirty="0"/>
              <a:t>Observe or Participate in an ICS4ICS exercise </a:t>
            </a:r>
          </a:p>
          <a:p>
            <a:pPr marL="285750" indent="-285750">
              <a:buFont typeface="Arial" panose="020B0604020202020204" pitchFamily="34" charset="0"/>
              <a:buChar char="•"/>
            </a:pPr>
            <a:r>
              <a:rPr lang="en-US" dirty="0"/>
              <a:t>Host an ICS4ICS exercise at a public event or in your company</a:t>
            </a:r>
          </a:p>
          <a:p>
            <a:pPr marL="285750" indent="-285750">
              <a:buFont typeface="Arial" panose="020B0604020202020204" pitchFamily="34" charset="0"/>
              <a:buChar char="•"/>
            </a:pPr>
            <a:r>
              <a:rPr lang="en-US" sz="2400" dirty="0"/>
              <a:t>Join an ICS4ICS team to help define the processes, training, etc.</a:t>
            </a:r>
          </a:p>
          <a:p>
            <a:pPr marL="285750" indent="-285750">
              <a:buFont typeface="Arial" panose="020B0604020202020204" pitchFamily="34" charset="0"/>
              <a:buChar char="•"/>
            </a:pPr>
            <a:r>
              <a:rPr lang="en-US" dirty="0"/>
              <a:t>Consider presenting ICS4ICS at a future event</a:t>
            </a:r>
            <a:endParaRPr lang="en-US" sz="2400" dirty="0"/>
          </a:p>
          <a:p>
            <a:pPr marL="0" indent="0">
              <a:buNone/>
            </a:pPr>
            <a:r>
              <a:rPr lang="en-US" b="1" dirty="0"/>
              <a:t>Contact Brian Peterson </a:t>
            </a:r>
            <a:r>
              <a:rPr lang="en-US" b="1" dirty="0">
                <a:solidFill>
                  <a:schemeClr val="accent1"/>
                </a:solidFill>
                <a:hlinkClick r:id="rId4">
                  <a:extLst>
                    <a:ext uri="{A12FA001-AC4F-418D-AE19-62706E023703}">
                      <ahyp:hlinkClr xmlns:ahyp="http://schemas.microsoft.com/office/drawing/2018/hyperlinkcolor" val="tx"/>
                    </a:ext>
                  </a:extLst>
                </a:hlinkClick>
              </a:rPr>
              <a:t>bpeterson@isa.org</a:t>
            </a:r>
            <a:r>
              <a:rPr lang="en-US" b="1" dirty="0">
                <a:solidFill>
                  <a:schemeClr val="accent1"/>
                </a:solidFill>
              </a:rPr>
              <a:t> </a:t>
            </a:r>
            <a:r>
              <a:rPr lang="en-US" b="1" dirty="0"/>
              <a:t>for more information</a:t>
            </a:r>
            <a:endParaRPr lang="en-US" sz="2400" b="1" dirty="0"/>
          </a:p>
        </p:txBody>
      </p:sp>
      <p:sp>
        <p:nvSpPr>
          <p:cNvPr id="4" name="Slide Number Placeholder 3">
            <a:extLst>
              <a:ext uri="{FF2B5EF4-FFF2-40B4-BE49-F238E27FC236}">
                <a16:creationId xmlns:a16="http://schemas.microsoft.com/office/drawing/2014/main" id="{57721E8C-08DF-475C-93EF-A099766DED84}"/>
              </a:ext>
            </a:extLst>
          </p:cNvPr>
          <p:cNvSpPr>
            <a:spLocks noGrp="1"/>
          </p:cNvSpPr>
          <p:nvPr>
            <p:ph type="sldNum" sz="quarter" idx="12"/>
          </p:nvPr>
        </p:nvSpPr>
        <p:spPr/>
        <p:txBody>
          <a:bodyPr/>
          <a:lstStyle/>
          <a:p>
            <a:fld id="{BA9E7A68-22E0-4AF7-ABFA-073EDD4BDE22}" type="slidenum">
              <a:rPr lang="en-US" smtClean="0"/>
              <a:t>26</a:t>
            </a:fld>
            <a:endParaRPr lang="en-US" dirty="0"/>
          </a:p>
        </p:txBody>
      </p:sp>
    </p:spTree>
    <p:extLst>
      <p:ext uri="{BB962C8B-B14F-4D97-AF65-F5344CB8AC3E}">
        <p14:creationId xmlns:p14="http://schemas.microsoft.com/office/powerpoint/2010/main" val="335842404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6F7A-0D41-4DFD-A677-DB32F26F8CDB}"/>
              </a:ext>
            </a:extLst>
          </p:cNvPr>
          <p:cNvSpPr>
            <a:spLocks noGrp="1"/>
          </p:cNvSpPr>
          <p:nvPr>
            <p:ph type="title"/>
          </p:nvPr>
        </p:nvSpPr>
        <p:spPr/>
        <p:txBody>
          <a:bodyPr/>
          <a:lstStyle/>
          <a:p>
            <a:r>
              <a:rPr lang="en-US" dirty="0"/>
              <a:t>Q&amp;A</a:t>
            </a:r>
          </a:p>
        </p:txBody>
      </p:sp>
    </p:spTree>
    <p:extLst>
      <p:ext uri="{BB962C8B-B14F-4D97-AF65-F5344CB8AC3E}">
        <p14:creationId xmlns:p14="http://schemas.microsoft.com/office/powerpoint/2010/main" val="1631318890"/>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Next Steps:  ICS4ICS WFD data uses</a:t>
            </a:r>
            <a:br>
              <a:rPr lang="en-US" dirty="0"/>
            </a:br>
            <a:r>
              <a:rPr lang="en-US" sz="2000" b="1" dirty="0">
                <a:solidFill>
                  <a:schemeClr val="accent2"/>
                </a:solidFill>
                <a:ea typeface="+mn-ea"/>
              </a:rPr>
              <a:t>Staff complete self-assessment based on the tasks &amp; skills data</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1527243"/>
            <a:ext cx="11049000" cy="4649720"/>
          </a:xfrm>
        </p:spPr>
        <p:txBody>
          <a:bodyPr>
            <a:normAutofit lnSpcReduction="10000"/>
          </a:bodyPr>
          <a:lstStyle/>
          <a:p>
            <a:pPr>
              <a:spcBef>
                <a:spcPts val="0"/>
              </a:spcBef>
              <a:spcAft>
                <a:spcPts val="0"/>
              </a:spcAft>
            </a:pPr>
            <a:r>
              <a:rPr lang="en-US" dirty="0">
                <a:latin typeface="Calibri" panose="020F0502020204030204" pitchFamily="34" charset="0"/>
                <a:ea typeface="Calibri" panose="020F0502020204030204" pitchFamily="34" charset="0"/>
              </a:rPr>
              <a:t>ICS4ICS will leverage WFD data to improve various processes:</a:t>
            </a:r>
          </a:p>
          <a:p>
            <a:pPr lvl="1">
              <a:spcBef>
                <a:spcPts val="0"/>
              </a:spcBef>
              <a:spcAft>
                <a:spcPts val="0"/>
              </a:spcAft>
            </a:pPr>
            <a:r>
              <a:rPr lang="en-US" dirty="0">
                <a:latin typeface="Calibri" panose="020F0502020204030204" pitchFamily="34" charset="0"/>
                <a:ea typeface="Calibri" panose="020F0502020204030204" pitchFamily="34" charset="0"/>
              </a:rPr>
              <a:t>Post WFD Self-Assessment Tools for each role</a:t>
            </a:r>
          </a:p>
          <a:p>
            <a:pPr lvl="1">
              <a:spcBef>
                <a:spcPts val="0"/>
              </a:spcBef>
              <a:spcAft>
                <a:spcPts val="0"/>
              </a:spcAft>
            </a:pPr>
            <a:r>
              <a:rPr lang="en-US" dirty="0">
                <a:latin typeface="Calibri" panose="020F0502020204030204" pitchFamily="34" charset="0"/>
                <a:ea typeface="Calibri" panose="020F0502020204030204" pitchFamily="34" charset="0"/>
              </a:rPr>
              <a:t>Document WFD Self-Assessment Tools and relationship to ICS4ICS Mutual Aid</a:t>
            </a:r>
          </a:p>
          <a:p>
            <a:pPr lvl="1">
              <a:spcBef>
                <a:spcPts val="0"/>
              </a:spcBef>
              <a:spcAft>
                <a:spcPts val="0"/>
              </a:spcAft>
            </a:pPr>
            <a:r>
              <a:rPr lang="en-US" dirty="0">
                <a:latin typeface="Calibri" panose="020F0502020204030204" pitchFamily="34" charset="0"/>
                <a:ea typeface="Calibri" panose="020F0502020204030204" pitchFamily="34" charset="0"/>
              </a:rPr>
              <a:t>Educate ICS4ICS Members and others to use the WFD Self-Assessment Tools</a:t>
            </a:r>
          </a:p>
          <a:p>
            <a:pPr lvl="2">
              <a:spcBef>
                <a:spcPts val="0"/>
              </a:spcBef>
              <a:spcAft>
                <a:spcPts val="0"/>
              </a:spcAft>
            </a:pPr>
            <a:r>
              <a:rPr lang="en-US" dirty="0">
                <a:latin typeface="Calibri" panose="020F0502020204030204" pitchFamily="34" charset="0"/>
                <a:ea typeface="Calibri" panose="020F0502020204030204" pitchFamily="34" charset="0"/>
              </a:rPr>
              <a:t>ISAGCA webinar (sponsored) to share WFD and Mutual Aid </a:t>
            </a:r>
          </a:p>
          <a:p>
            <a:pPr lvl="1">
              <a:spcBef>
                <a:spcPts val="0"/>
              </a:spcBef>
              <a:spcAft>
                <a:spcPts val="0"/>
              </a:spcAft>
            </a:pPr>
            <a:r>
              <a:rPr lang="en-US" dirty="0">
                <a:latin typeface="Calibri" panose="020F0502020204030204" pitchFamily="34" charset="0"/>
                <a:ea typeface="Calibri" panose="020F0502020204030204" pitchFamily="34" charset="0"/>
              </a:rPr>
              <a:t>Update ICS4ICS Job aids for each of the roles and make connect to WFD tools</a:t>
            </a:r>
          </a:p>
          <a:p>
            <a:pPr>
              <a:spcBef>
                <a:spcPts val="0"/>
              </a:spcBef>
              <a:spcAft>
                <a:spcPts val="0"/>
              </a:spcAft>
            </a:pPr>
            <a:r>
              <a:rPr lang="en-US" dirty="0">
                <a:latin typeface="Calibri" panose="020F0502020204030204" pitchFamily="34" charset="0"/>
                <a:ea typeface="Calibri" panose="020F0502020204030204" pitchFamily="34" charset="0"/>
              </a:rPr>
              <a:t>External uses of ICS4ICS WFD data:</a:t>
            </a:r>
          </a:p>
          <a:p>
            <a:pPr lvl="1">
              <a:spcBef>
                <a:spcPts val="0"/>
              </a:spcBef>
              <a:spcAft>
                <a:spcPts val="0"/>
              </a:spcAft>
            </a:pPr>
            <a:r>
              <a:rPr lang="en-US" dirty="0">
                <a:latin typeface="Calibri" panose="020F0502020204030204" pitchFamily="34" charset="0"/>
                <a:ea typeface="Calibri" panose="020F0502020204030204" pitchFamily="34" charset="0"/>
              </a:rPr>
              <a:t>Update Cyber-CHAMP to include the ICS4ICS WFD data (Shane)</a:t>
            </a:r>
          </a:p>
          <a:p>
            <a:pPr lvl="1">
              <a:spcBef>
                <a:spcPts val="0"/>
              </a:spcBef>
              <a:spcAft>
                <a:spcPts val="0"/>
              </a:spcAft>
            </a:pPr>
            <a:r>
              <a:rPr lang="en-US" dirty="0">
                <a:latin typeface="Calibri" panose="020F0502020204030204" pitchFamily="34" charset="0"/>
                <a:ea typeface="Calibri" panose="020F0502020204030204" pitchFamily="34" charset="0"/>
              </a:rPr>
              <a:t>Provide data to USA Gov Whitehouse for AI analysis (Brian)</a:t>
            </a:r>
          </a:p>
          <a:p>
            <a:pPr lvl="1">
              <a:spcBef>
                <a:spcPts val="0"/>
              </a:spcBef>
              <a:spcAft>
                <a:spcPts val="0"/>
              </a:spcAft>
            </a:pPr>
            <a:r>
              <a:rPr lang="en-US" dirty="0">
                <a:latin typeface="Calibri" panose="020F0502020204030204" pitchFamily="34" charset="0"/>
                <a:ea typeface="Calibri" panose="020F0502020204030204" pitchFamily="34" charset="0"/>
              </a:rPr>
              <a:t>Provide ICS4ICS WFD data to NIST NICE for possible inclusion in their work (Shane)</a:t>
            </a:r>
          </a:p>
          <a:p>
            <a:pPr lvl="1">
              <a:spcBef>
                <a:spcPts val="0"/>
              </a:spcBef>
              <a:spcAft>
                <a:spcPts val="0"/>
              </a:spcAft>
            </a:pPr>
            <a:r>
              <a:rPr lang="en-US" dirty="0">
                <a:latin typeface="Calibri" panose="020F0502020204030204" pitchFamily="34" charset="0"/>
                <a:ea typeface="Calibri" panose="020F0502020204030204" pitchFamily="34" charset="0"/>
              </a:rPr>
              <a:t>Share ICS4ICS WFD data with ISA-99 WG 15 &amp; 10 (Shane/Heidi)</a:t>
            </a:r>
          </a:p>
          <a:p>
            <a:pPr lvl="1">
              <a:spcBef>
                <a:spcPts val="0"/>
              </a:spcBef>
              <a:spcAft>
                <a:spcPts val="0"/>
              </a:spcAft>
            </a:pPr>
            <a:r>
              <a:rPr lang="en-US" dirty="0">
                <a:latin typeface="Calibri" panose="020F0502020204030204" pitchFamily="34" charset="0"/>
                <a:ea typeface="Calibri" panose="020F0502020204030204" pitchFamily="34" charset="0"/>
              </a:rPr>
              <a:t>Invite ISU (Idaho State University) including ESTEC to webinar (Heidi)</a:t>
            </a:r>
          </a:p>
          <a:p>
            <a:pPr lvl="1">
              <a:spcBef>
                <a:spcPts val="0"/>
              </a:spcBef>
              <a:spcAft>
                <a:spcPts val="0"/>
              </a:spcAft>
            </a:pPr>
            <a:r>
              <a:rPr lang="en-US" dirty="0">
                <a:latin typeface="Calibri" panose="020F0502020204030204" pitchFamily="34" charset="0"/>
                <a:ea typeface="Calibri" panose="020F0502020204030204" pitchFamily="34" charset="0"/>
              </a:rPr>
              <a:t>Reach out:  UK (Tim Harwood), SG/others (Shane)</a:t>
            </a:r>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2"/>
          </p:nvPr>
        </p:nvSpPr>
        <p:spPr/>
        <p:txBody>
          <a:bodyPr/>
          <a:lstStyle/>
          <a:p>
            <a:fld id="{BA9E7A68-22E0-4AF7-ABFA-073EDD4BDE22}" type="slidenum">
              <a:rPr lang="en-US" smtClean="0"/>
              <a:t>28</a:t>
            </a:fld>
            <a:endParaRPr lang="en-US" dirty="0"/>
          </a:p>
        </p:txBody>
      </p:sp>
    </p:spTree>
    <p:extLst>
      <p:ext uri="{BB962C8B-B14F-4D97-AF65-F5344CB8AC3E}">
        <p14:creationId xmlns:p14="http://schemas.microsoft.com/office/powerpoint/2010/main" val="3045702947"/>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25E0-153D-008D-4743-B51A81EE5D14}"/>
              </a:ext>
            </a:extLst>
          </p:cNvPr>
          <p:cNvSpPr>
            <a:spLocks noGrp="1"/>
          </p:cNvSpPr>
          <p:nvPr>
            <p:ph type="title"/>
          </p:nvPr>
        </p:nvSpPr>
        <p:spPr/>
        <p:txBody>
          <a:bodyPr/>
          <a:lstStyle/>
          <a:p>
            <a:r>
              <a:rPr lang="en-US" dirty="0"/>
              <a:t>WFD Project: Explanation and General Approach</a:t>
            </a:r>
            <a:br>
              <a:rPr lang="en-US" dirty="0"/>
            </a:br>
            <a:r>
              <a:rPr lang="en-US" sz="2000" b="1" dirty="0">
                <a:solidFill>
                  <a:schemeClr val="accent2"/>
                </a:solidFill>
                <a:ea typeface="+mn-ea"/>
              </a:rPr>
              <a:t>Purpose for creating WFD data to support ICS4ICS</a:t>
            </a:r>
          </a:p>
        </p:txBody>
      </p:sp>
      <p:sp>
        <p:nvSpPr>
          <p:cNvPr id="3" name="Content Placeholder 2">
            <a:extLst>
              <a:ext uri="{FF2B5EF4-FFF2-40B4-BE49-F238E27FC236}">
                <a16:creationId xmlns:a16="http://schemas.microsoft.com/office/drawing/2014/main" id="{331A2A40-DC63-6260-8EA6-AC05F839C465}"/>
              </a:ext>
            </a:extLst>
          </p:cNvPr>
          <p:cNvSpPr>
            <a:spLocks noGrp="1"/>
          </p:cNvSpPr>
          <p:nvPr>
            <p:ph idx="1"/>
          </p:nvPr>
        </p:nvSpPr>
        <p:spPr>
          <a:xfrm>
            <a:off x="571500" y="1417739"/>
            <a:ext cx="11049000" cy="4759224"/>
          </a:xfrm>
        </p:spPr>
        <p:txBody>
          <a:bodyPr>
            <a:normAutofit fontScale="92500" lnSpcReduction="20000"/>
          </a:bodyPr>
          <a:lstStyle/>
          <a:p>
            <a:pPr marL="0" indent="0">
              <a:buNone/>
            </a:pPr>
            <a:r>
              <a:rPr lang="en-US" dirty="0"/>
              <a:t>Work Force Development (WFD) Skills Assessments are needed to define the skills for Operational Technology/Industrial Control System (OT/ICS) and other roles that support Incident Command System for Industrial Control Systems (ICS4ICS).  This assessment data can be used by asset owners to create staff training and development plans.  There are numerous valuable uses for this data.  This data can also be used by asset owners to determine the skills they need to staff their ICS4ICS Team by identifying roles that need to be staffed through Staffing Alternatives including Mutual Aid agreements.</a:t>
            </a:r>
            <a:br>
              <a:rPr lang="en-US" dirty="0"/>
            </a:br>
            <a:endParaRPr lang="en-US" dirty="0"/>
          </a:p>
          <a:p>
            <a:pPr marL="0" indent="0">
              <a:spcBef>
                <a:spcPts val="600"/>
              </a:spcBef>
              <a:spcAft>
                <a:spcPts val="600"/>
              </a:spcAft>
              <a:buNone/>
            </a:pPr>
            <a:r>
              <a:rPr lang="en-US" b="1" u="sng" dirty="0"/>
              <a:t>Project Approach</a:t>
            </a:r>
          </a:p>
          <a:p>
            <a:pPr marL="457200" indent="-457200">
              <a:spcBef>
                <a:spcPts val="600"/>
              </a:spcBef>
              <a:spcAft>
                <a:spcPts val="600"/>
              </a:spcAft>
              <a:buFont typeface="+mj-lt"/>
              <a:buAutoNum type="arabicPeriod"/>
            </a:pPr>
            <a:r>
              <a:rPr lang="en-US" dirty="0"/>
              <a:t>Identify a single role for an Assessment sample.</a:t>
            </a:r>
          </a:p>
          <a:p>
            <a:pPr marL="457200" indent="-457200">
              <a:spcBef>
                <a:spcPts val="600"/>
              </a:spcBef>
              <a:spcAft>
                <a:spcPts val="600"/>
              </a:spcAft>
              <a:buFont typeface="+mj-lt"/>
              <a:buAutoNum type="arabicPeriod"/>
            </a:pPr>
            <a:r>
              <a:rPr lang="en-US" dirty="0"/>
              <a:t>Complete the task assessment of the first role.</a:t>
            </a:r>
          </a:p>
          <a:p>
            <a:pPr marL="457200" indent="-457200">
              <a:spcBef>
                <a:spcPts val="600"/>
              </a:spcBef>
              <a:spcAft>
                <a:spcPts val="600"/>
              </a:spcAft>
              <a:buFont typeface="+mj-lt"/>
              <a:buAutoNum type="arabicPeriod"/>
            </a:pPr>
            <a:r>
              <a:rPr lang="en-US" dirty="0"/>
              <a:t>Document skills needed to perform ICS4ICS tasks unique to organizational needs. </a:t>
            </a:r>
          </a:p>
          <a:p>
            <a:pPr marL="457200" indent="-457200">
              <a:spcBef>
                <a:spcPts val="600"/>
              </a:spcBef>
              <a:spcAft>
                <a:spcPts val="600"/>
              </a:spcAft>
              <a:buFont typeface="+mj-lt"/>
              <a:buAutoNum type="arabicPeriod"/>
            </a:pPr>
            <a:r>
              <a:rPr lang="en-US" dirty="0"/>
              <a:t>Document the gaps in current tasking and skills for Cyber Response/ICS4ICS.</a:t>
            </a:r>
          </a:p>
        </p:txBody>
      </p:sp>
      <p:sp>
        <p:nvSpPr>
          <p:cNvPr id="4" name="Slide Number Placeholder 3">
            <a:extLst>
              <a:ext uri="{FF2B5EF4-FFF2-40B4-BE49-F238E27FC236}">
                <a16:creationId xmlns:a16="http://schemas.microsoft.com/office/drawing/2014/main" id="{7625B2C1-5739-D9E1-9CEA-79DF36C98C3A}"/>
              </a:ext>
            </a:extLst>
          </p:cNvPr>
          <p:cNvSpPr>
            <a:spLocks noGrp="1"/>
          </p:cNvSpPr>
          <p:nvPr>
            <p:ph type="sldNum" sz="quarter" idx="12"/>
          </p:nvPr>
        </p:nvSpPr>
        <p:spPr/>
        <p:txBody>
          <a:bodyPr/>
          <a:lstStyle/>
          <a:p>
            <a:fld id="{BA9E7A68-22E0-4AF7-ABFA-073EDD4BDE22}" type="slidenum">
              <a:rPr lang="en-US" smtClean="0"/>
              <a:t>3</a:t>
            </a:fld>
            <a:endParaRPr lang="en-US" dirty="0"/>
          </a:p>
        </p:txBody>
      </p:sp>
    </p:spTree>
    <p:extLst>
      <p:ext uri="{BB962C8B-B14F-4D97-AF65-F5344CB8AC3E}">
        <p14:creationId xmlns:p14="http://schemas.microsoft.com/office/powerpoint/2010/main" val="29933933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25E0-153D-008D-4743-B51A81EE5D14}"/>
              </a:ext>
            </a:extLst>
          </p:cNvPr>
          <p:cNvSpPr>
            <a:spLocks noGrp="1"/>
          </p:cNvSpPr>
          <p:nvPr>
            <p:ph type="title"/>
          </p:nvPr>
        </p:nvSpPr>
        <p:spPr/>
        <p:txBody>
          <a:bodyPr/>
          <a:lstStyle/>
          <a:p>
            <a:r>
              <a:rPr lang="en-US" dirty="0"/>
              <a:t>WFD Project: Detailed approach</a:t>
            </a:r>
            <a:br>
              <a:rPr lang="en-US" dirty="0"/>
            </a:br>
            <a:r>
              <a:rPr lang="en-US" sz="2000" b="1" dirty="0">
                <a:solidFill>
                  <a:schemeClr val="accent2"/>
                </a:solidFill>
                <a:ea typeface="+mn-ea"/>
              </a:rPr>
              <a:t>Steps used in the WFD project</a:t>
            </a:r>
          </a:p>
        </p:txBody>
      </p:sp>
      <p:sp>
        <p:nvSpPr>
          <p:cNvPr id="3" name="Content Placeholder 2">
            <a:extLst>
              <a:ext uri="{FF2B5EF4-FFF2-40B4-BE49-F238E27FC236}">
                <a16:creationId xmlns:a16="http://schemas.microsoft.com/office/drawing/2014/main" id="{331A2A40-DC63-6260-8EA6-AC05F839C465}"/>
              </a:ext>
            </a:extLst>
          </p:cNvPr>
          <p:cNvSpPr>
            <a:spLocks noGrp="1"/>
          </p:cNvSpPr>
          <p:nvPr>
            <p:ph idx="1"/>
          </p:nvPr>
        </p:nvSpPr>
        <p:spPr>
          <a:xfrm>
            <a:off x="571500" y="1417739"/>
            <a:ext cx="11049000" cy="4759224"/>
          </a:xfrm>
        </p:spPr>
        <p:txBody>
          <a:bodyPr>
            <a:normAutofit fontScale="85000" lnSpcReduction="20000"/>
          </a:bodyPr>
          <a:lstStyle/>
          <a:p>
            <a:pPr marL="0" indent="0">
              <a:spcBef>
                <a:spcPts val="600"/>
              </a:spcBef>
              <a:spcAft>
                <a:spcPts val="600"/>
              </a:spcAft>
              <a:buNone/>
            </a:pPr>
            <a:r>
              <a:rPr lang="en-US" dirty="0"/>
              <a:t>Work Force Development (WFD) steps performed with ICS4ICS volunteers:</a:t>
            </a:r>
          </a:p>
          <a:p>
            <a:pPr marL="457200" indent="-457200">
              <a:spcBef>
                <a:spcPts val="600"/>
              </a:spcBef>
              <a:spcAft>
                <a:spcPts val="600"/>
              </a:spcAft>
              <a:buFont typeface="+mj-lt"/>
              <a:buAutoNum type="arabicPeriod"/>
            </a:pPr>
            <a:r>
              <a:rPr lang="en-US" dirty="0"/>
              <a:t>Identify common OT/ICS and ICS4ICS roles needed to create a skills inventory.</a:t>
            </a:r>
          </a:p>
          <a:p>
            <a:pPr lvl="1">
              <a:spcBef>
                <a:spcPts val="600"/>
              </a:spcBef>
              <a:spcAft>
                <a:spcPts val="600"/>
              </a:spcAft>
            </a:pPr>
            <a:r>
              <a:rPr lang="en-US" dirty="0"/>
              <a:t>Review list of roles with a group of experts to obtain input.</a:t>
            </a:r>
          </a:p>
          <a:p>
            <a:pPr marL="457200" indent="-457200">
              <a:spcBef>
                <a:spcPts val="600"/>
              </a:spcBef>
              <a:spcAft>
                <a:spcPts val="600"/>
              </a:spcAft>
              <a:buFont typeface="+mj-lt"/>
              <a:buAutoNum type="arabicPeriod"/>
            </a:pPr>
            <a:r>
              <a:rPr lang="en-US" dirty="0"/>
              <a:t>Create a task inventory for each of the roles (</a:t>
            </a:r>
            <a:r>
              <a:rPr lang="en-US" b="1" dirty="0"/>
              <a:t>Project Phase I</a:t>
            </a:r>
            <a:r>
              <a:rPr lang="en-US" dirty="0"/>
              <a:t>).</a:t>
            </a:r>
          </a:p>
          <a:p>
            <a:pPr lvl="1">
              <a:spcBef>
                <a:spcPts val="600"/>
              </a:spcBef>
              <a:spcAft>
                <a:spcPts val="600"/>
              </a:spcAft>
            </a:pPr>
            <a:r>
              <a:rPr lang="en-US" dirty="0"/>
              <a:t>Utilize a group of experts to create a list of tasks for each role.</a:t>
            </a:r>
          </a:p>
          <a:p>
            <a:pPr marL="457200" indent="-457200">
              <a:spcBef>
                <a:spcPts val="600"/>
              </a:spcBef>
              <a:spcAft>
                <a:spcPts val="600"/>
              </a:spcAft>
              <a:buFont typeface="+mj-lt"/>
              <a:buAutoNum type="arabicPeriod"/>
            </a:pPr>
            <a:r>
              <a:rPr lang="en-US" dirty="0"/>
              <a:t>Create a set of skills to be competent to perform the tasks (</a:t>
            </a:r>
            <a:r>
              <a:rPr lang="en-US" b="1" dirty="0"/>
              <a:t>Project Phase II</a:t>
            </a:r>
            <a:r>
              <a:rPr lang="en-US" dirty="0"/>
              <a:t>).</a:t>
            </a:r>
          </a:p>
          <a:p>
            <a:pPr lvl="1">
              <a:spcBef>
                <a:spcPts val="600"/>
              </a:spcBef>
              <a:spcAft>
                <a:spcPts val="600"/>
              </a:spcAft>
            </a:pPr>
            <a:r>
              <a:rPr lang="en-US" dirty="0"/>
              <a:t>Utilize a group of experts to build out skills for each task.</a:t>
            </a:r>
          </a:p>
          <a:p>
            <a:pPr marL="457200" indent="-457200">
              <a:spcBef>
                <a:spcPts val="600"/>
              </a:spcBef>
              <a:spcAft>
                <a:spcPts val="600"/>
              </a:spcAft>
              <a:buFont typeface="+mj-lt"/>
              <a:buAutoNum type="arabicPeriod"/>
            </a:pPr>
            <a:r>
              <a:rPr lang="en-US" dirty="0"/>
              <a:t>Define a process to use skills assessment data to help asset owners perform a skills gap analysis to determine staffing needs.  Questions for the team:</a:t>
            </a:r>
          </a:p>
          <a:p>
            <a:pPr lvl="1">
              <a:spcBef>
                <a:spcPts val="600"/>
              </a:spcBef>
              <a:spcAft>
                <a:spcPts val="600"/>
              </a:spcAft>
            </a:pPr>
            <a:r>
              <a:rPr lang="en-US" dirty="0"/>
              <a:t>Does the organization have a list of the needed ICS4ICS roles?</a:t>
            </a:r>
          </a:p>
          <a:p>
            <a:pPr lvl="1">
              <a:spcBef>
                <a:spcPts val="600"/>
              </a:spcBef>
              <a:spcAft>
                <a:spcPts val="600"/>
              </a:spcAft>
            </a:pPr>
            <a:r>
              <a:rPr lang="en-US" dirty="0"/>
              <a:t>Does the organization have the roles to perform ICS4ICS tasking?</a:t>
            </a:r>
          </a:p>
          <a:p>
            <a:pPr lvl="1">
              <a:spcBef>
                <a:spcPts val="600"/>
              </a:spcBef>
              <a:spcAft>
                <a:spcPts val="600"/>
              </a:spcAft>
            </a:pPr>
            <a:r>
              <a:rPr lang="en-US" dirty="0"/>
              <a:t>Does the organization have access to staff with skills needed for incident response?</a:t>
            </a:r>
          </a:p>
        </p:txBody>
      </p:sp>
      <p:sp>
        <p:nvSpPr>
          <p:cNvPr id="4" name="Slide Number Placeholder 3">
            <a:extLst>
              <a:ext uri="{FF2B5EF4-FFF2-40B4-BE49-F238E27FC236}">
                <a16:creationId xmlns:a16="http://schemas.microsoft.com/office/drawing/2014/main" id="{7625B2C1-5739-D9E1-9CEA-79DF36C98C3A}"/>
              </a:ext>
            </a:extLst>
          </p:cNvPr>
          <p:cNvSpPr>
            <a:spLocks noGrp="1"/>
          </p:cNvSpPr>
          <p:nvPr>
            <p:ph type="sldNum" sz="quarter" idx="12"/>
          </p:nvPr>
        </p:nvSpPr>
        <p:spPr/>
        <p:txBody>
          <a:bodyPr/>
          <a:lstStyle/>
          <a:p>
            <a:fld id="{BA9E7A68-22E0-4AF7-ABFA-073EDD4BDE22}" type="slidenum">
              <a:rPr lang="en-US" smtClean="0"/>
              <a:t>4</a:t>
            </a:fld>
            <a:endParaRPr lang="en-US" dirty="0"/>
          </a:p>
        </p:txBody>
      </p:sp>
    </p:spTree>
    <p:extLst>
      <p:ext uri="{BB962C8B-B14F-4D97-AF65-F5344CB8AC3E}">
        <p14:creationId xmlns:p14="http://schemas.microsoft.com/office/powerpoint/2010/main" val="2248960338"/>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13F3-BE24-49B3-92A8-4BAF9EA09252}"/>
              </a:ext>
            </a:extLst>
          </p:cNvPr>
          <p:cNvSpPr>
            <a:spLocks noGrp="1"/>
          </p:cNvSpPr>
          <p:nvPr>
            <p:ph type="title"/>
          </p:nvPr>
        </p:nvSpPr>
        <p:spPr/>
        <p:txBody>
          <a:bodyPr/>
          <a:lstStyle/>
          <a:p>
            <a:r>
              <a:rPr lang="en-US" dirty="0"/>
              <a:t>Common Roles for OT, IT, Cybersecurity, and NIMS/ICS</a:t>
            </a:r>
            <a:br>
              <a:rPr lang="en-US" dirty="0"/>
            </a:br>
            <a:r>
              <a:rPr lang="en-US" sz="2000" b="1" dirty="0">
                <a:solidFill>
                  <a:schemeClr val="accent2"/>
                </a:solidFill>
                <a:ea typeface="+mn-ea"/>
              </a:rPr>
              <a:t>Each role has some Cyber Incident Response and ICS4ICS tasks</a:t>
            </a:r>
          </a:p>
        </p:txBody>
      </p:sp>
      <p:sp>
        <p:nvSpPr>
          <p:cNvPr id="3" name="Content Placeholder 2">
            <a:extLst>
              <a:ext uri="{FF2B5EF4-FFF2-40B4-BE49-F238E27FC236}">
                <a16:creationId xmlns:a16="http://schemas.microsoft.com/office/drawing/2014/main" id="{2C669490-B265-49D0-BF15-B034BC3C178A}"/>
              </a:ext>
            </a:extLst>
          </p:cNvPr>
          <p:cNvSpPr>
            <a:spLocks noGrp="1"/>
          </p:cNvSpPr>
          <p:nvPr>
            <p:ph idx="1"/>
          </p:nvPr>
        </p:nvSpPr>
        <p:spPr>
          <a:xfrm>
            <a:off x="571500" y="1507787"/>
            <a:ext cx="5295900" cy="4775538"/>
          </a:xfrm>
        </p:spPr>
        <p:txBody>
          <a:bodyPr>
            <a:normAutofit lnSpcReduction="10000"/>
          </a:bodyPr>
          <a:lstStyle/>
          <a:p>
            <a:pPr>
              <a:spcBef>
                <a:spcPts val="0"/>
              </a:spcBef>
              <a:spcAft>
                <a:spcPts val="0"/>
              </a:spcAft>
            </a:pPr>
            <a:r>
              <a:rPr lang="en-US" b="1" dirty="0">
                <a:latin typeface="Calibri" panose="020F0502020204030204" pitchFamily="34" charset="0"/>
                <a:ea typeface="Calibri" panose="020F0502020204030204" pitchFamily="34" charset="0"/>
              </a:rPr>
              <a:t>OT/Industrial Control System (OT/ICS)</a:t>
            </a:r>
          </a:p>
          <a:p>
            <a:pPr lvl="1">
              <a:spcBef>
                <a:spcPts val="0"/>
              </a:spcBef>
              <a:spcAft>
                <a:spcPts val="0"/>
              </a:spcAft>
            </a:pPr>
            <a:r>
              <a:rPr lang="en-US" dirty="0">
                <a:latin typeface="Calibri" panose="020F0502020204030204" pitchFamily="34" charset="0"/>
                <a:ea typeface="Calibri" panose="020F0502020204030204" pitchFamily="34" charset="0"/>
              </a:rPr>
              <a:t>OT/ICS Analyst</a:t>
            </a:r>
          </a:p>
          <a:p>
            <a:pPr lvl="1">
              <a:spcBef>
                <a:spcPts val="0"/>
              </a:spcBef>
              <a:spcAft>
                <a:spcPts val="0"/>
              </a:spcAft>
            </a:pPr>
            <a:r>
              <a:rPr lang="en-US" dirty="0">
                <a:latin typeface="Calibri" panose="020F0502020204030204" pitchFamily="34" charset="0"/>
                <a:ea typeface="Calibri" panose="020F0502020204030204" pitchFamily="34" charset="0"/>
              </a:rPr>
              <a:t>OT/ICS Engineer</a:t>
            </a:r>
          </a:p>
          <a:p>
            <a:pPr lvl="1">
              <a:spcBef>
                <a:spcPts val="0"/>
              </a:spcBef>
              <a:spcAft>
                <a:spcPts val="0"/>
              </a:spcAft>
            </a:pPr>
            <a:r>
              <a:rPr lang="en-US" dirty="0">
                <a:latin typeface="Calibri" panose="020F0502020204030204" pitchFamily="34" charset="0"/>
                <a:ea typeface="Calibri" panose="020F0502020204030204" pitchFamily="34" charset="0"/>
              </a:rPr>
              <a:t>OT/ICS Technician</a:t>
            </a:r>
          </a:p>
          <a:p>
            <a:pPr lvl="1">
              <a:spcBef>
                <a:spcPts val="0"/>
              </a:spcBef>
              <a:spcAft>
                <a:spcPts val="0"/>
              </a:spcAft>
            </a:pPr>
            <a:r>
              <a:rPr lang="en-US" dirty="0">
                <a:latin typeface="Calibri" panose="020F0502020204030204" pitchFamily="34" charset="0"/>
                <a:ea typeface="Calibri" panose="020F0502020204030204" pitchFamily="34" charset="0"/>
              </a:rPr>
              <a:t>OT/ICS Cybersecurity Analyst</a:t>
            </a:r>
          </a:p>
          <a:p>
            <a:pPr lvl="1">
              <a:spcBef>
                <a:spcPts val="0"/>
              </a:spcBef>
              <a:spcAft>
                <a:spcPts val="0"/>
              </a:spcAft>
            </a:pPr>
            <a:r>
              <a:rPr lang="en-US" dirty="0">
                <a:latin typeface="Calibri" panose="020F0502020204030204" pitchFamily="34" charset="0"/>
                <a:ea typeface="Calibri" panose="020F0502020204030204" pitchFamily="34" charset="0"/>
              </a:rPr>
              <a:t>OT/ICS Network Administrator (align with IT Network Analyst)</a:t>
            </a:r>
          </a:p>
          <a:p>
            <a:pPr lvl="1">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r>
              <a:rPr lang="en-US" b="1" dirty="0">
                <a:latin typeface="Calibri" panose="020F0502020204030204" pitchFamily="34" charset="0"/>
                <a:ea typeface="Calibri" panose="020F0502020204030204" pitchFamily="34" charset="0"/>
              </a:rPr>
              <a:t>IT (IT, OT/ICS, and/or Cyber focused)</a:t>
            </a:r>
          </a:p>
          <a:p>
            <a:pPr lvl="1">
              <a:spcBef>
                <a:spcPts val="0"/>
              </a:spcBef>
              <a:spcAft>
                <a:spcPts val="0"/>
              </a:spcAft>
            </a:pPr>
            <a:r>
              <a:rPr lang="en-US" dirty="0">
                <a:latin typeface="Calibri" panose="020F0502020204030204" pitchFamily="34" charset="0"/>
                <a:ea typeface="Calibri" panose="020F0502020204030204" pitchFamily="34" charset="0"/>
              </a:rPr>
              <a:t>Network Analyst</a:t>
            </a:r>
          </a:p>
          <a:p>
            <a:pPr lvl="1">
              <a:spcBef>
                <a:spcPts val="0"/>
              </a:spcBef>
              <a:spcAft>
                <a:spcPts val="0"/>
              </a:spcAft>
            </a:pPr>
            <a:r>
              <a:rPr lang="en-US" dirty="0">
                <a:latin typeface="Calibri" panose="020F0502020204030204" pitchFamily="34" charset="0"/>
                <a:ea typeface="Calibri" panose="020F0502020204030204" pitchFamily="34" charset="0"/>
              </a:rPr>
              <a:t>Server/Host Analyst</a:t>
            </a:r>
          </a:p>
          <a:p>
            <a:pPr lvl="1">
              <a:spcBef>
                <a:spcPts val="0"/>
              </a:spcBef>
              <a:spcAft>
                <a:spcPts val="0"/>
              </a:spcAft>
            </a:pPr>
            <a:r>
              <a:rPr lang="en-US" dirty="0">
                <a:latin typeface="Calibri" panose="020F0502020204030204" pitchFamily="34" charset="0"/>
                <a:ea typeface="Calibri" panose="020F0502020204030204" pitchFamily="34" charset="0"/>
              </a:rPr>
              <a:t>Desktop Analyst</a:t>
            </a:r>
          </a:p>
          <a:p>
            <a:pPr lvl="1">
              <a:spcBef>
                <a:spcPts val="0"/>
              </a:spcBef>
              <a:spcAft>
                <a:spcPts val="0"/>
              </a:spcAft>
            </a:pPr>
            <a:r>
              <a:rPr lang="en-US" dirty="0">
                <a:latin typeface="Calibri" panose="020F0502020204030204" pitchFamily="34" charset="0"/>
                <a:ea typeface="Calibri" panose="020F0502020204030204" pitchFamily="34" charset="0"/>
              </a:rPr>
              <a:t>Cloud Analyst</a:t>
            </a:r>
          </a:p>
          <a:p>
            <a:pPr lvl="1">
              <a:spcBef>
                <a:spcPts val="0"/>
              </a:spcBef>
              <a:spcAft>
                <a:spcPts val="0"/>
              </a:spcAft>
            </a:pPr>
            <a:r>
              <a:rPr lang="en-US" dirty="0">
                <a:latin typeface="Calibri" panose="020F0502020204030204" pitchFamily="34" charset="0"/>
                <a:ea typeface="Calibri" panose="020F0502020204030204" pitchFamily="34" charset="0"/>
              </a:rPr>
              <a:t>System Administrator </a:t>
            </a:r>
          </a:p>
        </p:txBody>
      </p:sp>
      <p:sp>
        <p:nvSpPr>
          <p:cNvPr id="4" name="Slide Number Placeholder 3">
            <a:extLst>
              <a:ext uri="{FF2B5EF4-FFF2-40B4-BE49-F238E27FC236}">
                <a16:creationId xmlns:a16="http://schemas.microsoft.com/office/drawing/2014/main" id="{93B7AB1C-7A03-4638-84D6-B5263993972D}"/>
              </a:ext>
            </a:extLst>
          </p:cNvPr>
          <p:cNvSpPr>
            <a:spLocks noGrp="1"/>
          </p:cNvSpPr>
          <p:nvPr>
            <p:ph type="sldNum" sz="quarter" idx="14"/>
          </p:nvPr>
        </p:nvSpPr>
        <p:spPr/>
        <p:txBody>
          <a:bodyPr/>
          <a:lstStyle/>
          <a:p>
            <a:fld id="{BA9E7A68-22E0-4AF7-ABFA-073EDD4BDE22}" type="slidenum">
              <a:rPr lang="en-US" smtClean="0"/>
              <a:t>5</a:t>
            </a:fld>
            <a:endParaRPr lang="en-US" dirty="0"/>
          </a:p>
        </p:txBody>
      </p:sp>
      <p:sp>
        <p:nvSpPr>
          <p:cNvPr id="6" name="Content Placeholder 5">
            <a:extLst>
              <a:ext uri="{FF2B5EF4-FFF2-40B4-BE49-F238E27FC236}">
                <a16:creationId xmlns:a16="http://schemas.microsoft.com/office/drawing/2014/main" id="{683621B5-C585-B293-599A-EA6777F87C24}"/>
              </a:ext>
            </a:extLst>
          </p:cNvPr>
          <p:cNvSpPr>
            <a:spLocks noGrp="1"/>
          </p:cNvSpPr>
          <p:nvPr>
            <p:ph sz="quarter" idx="15"/>
          </p:nvPr>
        </p:nvSpPr>
        <p:spPr>
          <a:xfrm>
            <a:off x="6269419" y="1507787"/>
            <a:ext cx="5499540" cy="4775538"/>
          </a:xfrm>
        </p:spPr>
        <p:txBody>
          <a:bodyPr>
            <a:normAutofit fontScale="92500"/>
          </a:bodyPr>
          <a:lstStyle/>
          <a:p>
            <a:pPr>
              <a:spcBef>
                <a:spcPts val="0"/>
              </a:spcBef>
              <a:spcAft>
                <a:spcPts val="0"/>
              </a:spcAft>
            </a:pPr>
            <a:r>
              <a:rPr lang="en-US" b="1" dirty="0">
                <a:latin typeface="Calibri" panose="020F0502020204030204" pitchFamily="34" charset="0"/>
                <a:ea typeface="Calibri" panose="020F0502020204030204" pitchFamily="34" charset="0"/>
              </a:rPr>
              <a:t>ICS4ICS Cybersecurity</a:t>
            </a:r>
          </a:p>
          <a:p>
            <a:pPr lvl="1">
              <a:spcBef>
                <a:spcPts val="0"/>
              </a:spcBef>
              <a:spcAft>
                <a:spcPts val="0"/>
              </a:spcAft>
            </a:pPr>
            <a:r>
              <a:rPr lang="en-US" dirty="0">
                <a:latin typeface="Calibri" panose="020F0502020204030204" pitchFamily="34" charset="0"/>
                <a:ea typeface="Calibri" panose="020F0502020204030204" pitchFamily="34" charset="0"/>
              </a:rPr>
              <a:t>ICS4ICS Intelligence Officer</a:t>
            </a:r>
          </a:p>
          <a:p>
            <a:pPr lvl="1">
              <a:spcBef>
                <a:spcPts val="0"/>
              </a:spcBef>
              <a:spcAft>
                <a:spcPts val="0"/>
              </a:spcAft>
            </a:pPr>
            <a:r>
              <a:rPr lang="en-US" dirty="0">
                <a:latin typeface="Calibri" panose="020F0502020204030204" pitchFamily="34" charset="0"/>
                <a:ea typeface="Calibri" panose="020F0502020204030204" pitchFamily="34" charset="0"/>
              </a:rPr>
              <a:t>Computer Incident Response (SOC)</a:t>
            </a:r>
          </a:p>
          <a:p>
            <a:pPr lvl="1">
              <a:spcBef>
                <a:spcPts val="0"/>
              </a:spcBef>
              <a:spcAft>
                <a:spcPts val="0"/>
              </a:spcAft>
            </a:pPr>
            <a:r>
              <a:rPr lang="en-US" dirty="0">
                <a:latin typeface="Calibri" panose="020F0502020204030204" pitchFamily="34" charset="0"/>
                <a:ea typeface="Calibri" panose="020F0502020204030204" pitchFamily="34" charset="0"/>
              </a:rPr>
              <a:t>Forensics</a:t>
            </a:r>
          </a:p>
          <a:p>
            <a:pPr lvl="2">
              <a:spcBef>
                <a:spcPts val="0"/>
              </a:spcBef>
              <a:spcAft>
                <a:spcPts val="0"/>
              </a:spcAft>
            </a:pPr>
            <a:r>
              <a:rPr lang="en-US" dirty="0">
                <a:latin typeface="Calibri" panose="020F0502020204030204" pitchFamily="34" charset="0"/>
                <a:ea typeface="Calibri" panose="020F0502020204030204" pitchFamily="34" charset="0"/>
              </a:rPr>
              <a:t>With Malware Reverse Engineering</a:t>
            </a:r>
          </a:p>
          <a:p>
            <a:pPr lvl="1">
              <a:spcBef>
                <a:spcPts val="0"/>
              </a:spcBef>
              <a:spcAft>
                <a:spcPts val="0"/>
              </a:spcAft>
            </a:pPr>
            <a:r>
              <a:rPr lang="en-US" dirty="0">
                <a:latin typeface="Calibri" panose="020F0502020204030204" pitchFamily="34" charset="0"/>
                <a:ea typeface="Calibri" panose="020F0502020204030204" pitchFamily="34" charset="0"/>
              </a:rPr>
              <a:t>Cybersecurity Engineer</a:t>
            </a:r>
          </a:p>
          <a:p>
            <a:pPr lvl="1">
              <a:spcBef>
                <a:spcPts val="0"/>
              </a:spcBef>
              <a:spcAft>
                <a:spcPts val="0"/>
              </a:spcAft>
            </a:pPr>
            <a:r>
              <a:rPr lang="en-US" dirty="0">
                <a:latin typeface="Calibri" panose="020F0502020204030204" pitchFamily="34" charset="0"/>
                <a:ea typeface="Calibri" panose="020F0502020204030204" pitchFamily="34" charset="0"/>
              </a:rPr>
              <a:t>Threat Intelligence/Vulnerability Analyst</a:t>
            </a:r>
          </a:p>
          <a:p>
            <a:pPr lvl="1">
              <a:spcBef>
                <a:spcPts val="0"/>
              </a:spcBef>
              <a:spcAft>
                <a:spcPts val="0"/>
              </a:spcAft>
            </a:pPr>
            <a:endParaRPr lang="en-US" dirty="0">
              <a:latin typeface="Calibri" panose="020F0502020204030204" pitchFamily="34" charset="0"/>
              <a:ea typeface="Calibri" panose="020F0502020204030204" pitchFamily="34" charset="0"/>
            </a:endParaRPr>
          </a:p>
          <a:p>
            <a:pPr>
              <a:spcBef>
                <a:spcPts val="0"/>
              </a:spcBef>
              <a:spcAft>
                <a:spcPts val="0"/>
              </a:spcAft>
            </a:pPr>
            <a:r>
              <a:rPr lang="en-US" b="1" dirty="0">
                <a:latin typeface="Calibri" panose="020F0502020204030204" pitchFamily="34" charset="0"/>
                <a:ea typeface="Calibri" panose="020F0502020204030204" pitchFamily="34" charset="0"/>
              </a:rPr>
              <a:t>Incident Command System (NIMS/ICS) </a:t>
            </a:r>
          </a:p>
          <a:p>
            <a:pPr lvl="1">
              <a:spcBef>
                <a:spcPts val="0"/>
              </a:spcBef>
              <a:spcAft>
                <a:spcPts val="0"/>
              </a:spcAft>
            </a:pPr>
            <a:r>
              <a:rPr lang="en-US" dirty="0">
                <a:latin typeface="Calibri" panose="020F0502020204030204" pitchFamily="34" charset="0"/>
                <a:ea typeface="Calibri" panose="020F0502020204030204" pitchFamily="34" charset="0"/>
              </a:rPr>
              <a:t>Incident Commander</a:t>
            </a:r>
          </a:p>
          <a:p>
            <a:pPr lvl="1">
              <a:spcBef>
                <a:spcPts val="0"/>
              </a:spcBef>
              <a:spcAft>
                <a:spcPts val="0"/>
              </a:spcAft>
            </a:pPr>
            <a:r>
              <a:rPr lang="en-US" dirty="0">
                <a:latin typeface="Calibri" panose="020F0502020204030204" pitchFamily="34" charset="0"/>
                <a:ea typeface="Calibri" panose="020F0502020204030204" pitchFamily="34" charset="0"/>
              </a:rPr>
              <a:t>Operations, Planning, Logistics, and Admin/Finance Section Chiefs</a:t>
            </a:r>
          </a:p>
          <a:p>
            <a:pPr lvl="1">
              <a:spcBef>
                <a:spcPts val="0"/>
              </a:spcBef>
              <a:spcAft>
                <a:spcPts val="0"/>
              </a:spcAft>
            </a:pPr>
            <a:r>
              <a:rPr lang="en-US" dirty="0">
                <a:latin typeface="Calibri" panose="020F0502020204030204" pitchFamily="34" charset="0"/>
                <a:ea typeface="Calibri" panose="020F0502020204030204" pitchFamily="34" charset="0"/>
              </a:rPr>
              <a:t>Safety Officer</a:t>
            </a:r>
          </a:p>
          <a:p>
            <a:pPr lvl="1">
              <a:spcBef>
                <a:spcPts val="0"/>
              </a:spcBef>
              <a:spcAft>
                <a:spcPts val="0"/>
              </a:spcAft>
            </a:pPr>
            <a:r>
              <a:rPr lang="en-US" dirty="0">
                <a:latin typeface="Calibri" panose="020F0502020204030204" pitchFamily="34" charset="0"/>
                <a:ea typeface="Calibri" panose="020F0502020204030204" pitchFamily="34" charset="0"/>
              </a:rPr>
              <a:t>Public Information Officer</a:t>
            </a:r>
          </a:p>
        </p:txBody>
      </p:sp>
    </p:spTree>
    <p:extLst>
      <p:ext uri="{BB962C8B-B14F-4D97-AF65-F5344CB8AC3E}">
        <p14:creationId xmlns:p14="http://schemas.microsoft.com/office/powerpoint/2010/main" val="51676048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25E0-153D-008D-4743-B51A81EE5D14}"/>
              </a:ext>
            </a:extLst>
          </p:cNvPr>
          <p:cNvSpPr>
            <a:spLocks noGrp="1"/>
          </p:cNvSpPr>
          <p:nvPr>
            <p:ph type="title"/>
          </p:nvPr>
        </p:nvSpPr>
        <p:spPr/>
        <p:txBody>
          <a:bodyPr/>
          <a:lstStyle/>
          <a:p>
            <a:r>
              <a:rPr lang="en-US" dirty="0"/>
              <a:t>Project Phase I</a:t>
            </a:r>
            <a:br>
              <a:rPr lang="en-US" dirty="0"/>
            </a:br>
            <a:r>
              <a:rPr lang="en-US" sz="2000" b="1" dirty="0">
                <a:solidFill>
                  <a:schemeClr val="accent2"/>
                </a:solidFill>
                <a:ea typeface="+mn-ea"/>
              </a:rPr>
              <a:t>Identifying the tasks performed by each role</a:t>
            </a:r>
          </a:p>
        </p:txBody>
      </p:sp>
      <p:sp>
        <p:nvSpPr>
          <p:cNvPr id="3" name="Content Placeholder 2">
            <a:extLst>
              <a:ext uri="{FF2B5EF4-FFF2-40B4-BE49-F238E27FC236}">
                <a16:creationId xmlns:a16="http://schemas.microsoft.com/office/drawing/2014/main" id="{331A2A40-DC63-6260-8EA6-AC05F839C465}"/>
              </a:ext>
            </a:extLst>
          </p:cNvPr>
          <p:cNvSpPr>
            <a:spLocks noGrp="1"/>
          </p:cNvSpPr>
          <p:nvPr>
            <p:ph idx="1"/>
          </p:nvPr>
        </p:nvSpPr>
        <p:spPr>
          <a:xfrm>
            <a:off x="571500" y="1417739"/>
            <a:ext cx="11049000" cy="2302923"/>
          </a:xfrm>
        </p:spPr>
        <p:txBody>
          <a:bodyPr>
            <a:normAutofit fontScale="92500" lnSpcReduction="20000"/>
          </a:bodyPr>
          <a:lstStyle/>
          <a:p>
            <a:r>
              <a:rPr lang="en-US" dirty="0"/>
              <a:t>For volunteers to build a task list it was important to understand the concept of a job task analysis.  As such a job task analysis evaluates a job, rather than the person doing the job, to understand the larger work responsibilities associated with each position. This data-driven process seeks to develop an overview of the knowledge, job tasks, and responsibilities that an employee must master to be successful in a specific role.</a:t>
            </a:r>
          </a:p>
          <a:p>
            <a:r>
              <a:rPr lang="en-US" dirty="0"/>
              <a:t>We performed the following steps to build a task list:</a:t>
            </a:r>
          </a:p>
        </p:txBody>
      </p:sp>
      <p:sp>
        <p:nvSpPr>
          <p:cNvPr id="4" name="Slide Number Placeholder 3">
            <a:extLst>
              <a:ext uri="{FF2B5EF4-FFF2-40B4-BE49-F238E27FC236}">
                <a16:creationId xmlns:a16="http://schemas.microsoft.com/office/drawing/2014/main" id="{7625B2C1-5739-D9E1-9CEA-79DF36C98C3A}"/>
              </a:ext>
            </a:extLst>
          </p:cNvPr>
          <p:cNvSpPr>
            <a:spLocks noGrp="1"/>
          </p:cNvSpPr>
          <p:nvPr>
            <p:ph type="sldNum" sz="quarter" idx="12"/>
          </p:nvPr>
        </p:nvSpPr>
        <p:spPr/>
        <p:txBody>
          <a:bodyPr/>
          <a:lstStyle/>
          <a:p>
            <a:fld id="{BA9E7A68-22E0-4AF7-ABFA-073EDD4BDE22}" type="slidenum">
              <a:rPr lang="en-US" smtClean="0"/>
              <a:t>6</a:t>
            </a:fld>
            <a:endParaRPr lang="en-US" dirty="0"/>
          </a:p>
        </p:txBody>
      </p:sp>
      <p:pic>
        <p:nvPicPr>
          <p:cNvPr id="5" name="Picture 4">
            <a:extLst>
              <a:ext uri="{FF2B5EF4-FFF2-40B4-BE49-F238E27FC236}">
                <a16:creationId xmlns:a16="http://schemas.microsoft.com/office/drawing/2014/main" id="{469C6A40-C8EE-721F-24FD-DA05A3A88DF3}"/>
              </a:ext>
            </a:extLst>
          </p:cNvPr>
          <p:cNvPicPr>
            <a:picLocks noChangeAspect="1"/>
          </p:cNvPicPr>
          <p:nvPr/>
        </p:nvPicPr>
        <p:blipFill>
          <a:blip r:embed="rId2"/>
          <a:stretch>
            <a:fillRect/>
          </a:stretch>
        </p:blipFill>
        <p:spPr>
          <a:xfrm>
            <a:off x="701752" y="3716382"/>
            <a:ext cx="5526053" cy="2405708"/>
          </a:xfrm>
          <a:prstGeom prst="rect">
            <a:avLst/>
          </a:prstGeom>
        </p:spPr>
      </p:pic>
      <p:sp>
        <p:nvSpPr>
          <p:cNvPr id="6" name="Content Placeholder 2">
            <a:extLst>
              <a:ext uri="{FF2B5EF4-FFF2-40B4-BE49-F238E27FC236}">
                <a16:creationId xmlns:a16="http://schemas.microsoft.com/office/drawing/2014/main" id="{76005824-1C33-D459-DA39-293BDD9BB08D}"/>
              </a:ext>
            </a:extLst>
          </p:cNvPr>
          <p:cNvSpPr txBox="1">
            <a:spLocks/>
          </p:cNvSpPr>
          <p:nvPr/>
        </p:nvSpPr>
        <p:spPr>
          <a:xfrm>
            <a:off x="6385572" y="3816735"/>
            <a:ext cx="5229670" cy="230292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spcAft>
                <a:spcPts val="1200"/>
              </a:spcAft>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By performing job task analyses, companies can begin to understand skill gaps, identify training needs, write a job description that entices more candidates to apply, and develop fair hiring practices. Notably, this process does not seek to identify the “ideal candidate” — rather, job task analyses help the company document each part of the job</a:t>
            </a:r>
          </a:p>
        </p:txBody>
      </p:sp>
    </p:spTree>
    <p:extLst>
      <p:ext uri="{BB962C8B-B14F-4D97-AF65-F5344CB8AC3E}">
        <p14:creationId xmlns:p14="http://schemas.microsoft.com/office/powerpoint/2010/main" val="1049857779"/>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25E0-153D-008D-4743-B51A81EE5D14}"/>
              </a:ext>
            </a:extLst>
          </p:cNvPr>
          <p:cNvSpPr>
            <a:spLocks noGrp="1"/>
          </p:cNvSpPr>
          <p:nvPr>
            <p:ph type="title"/>
          </p:nvPr>
        </p:nvSpPr>
        <p:spPr/>
        <p:txBody>
          <a:bodyPr/>
          <a:lstStyle/>
          <a:p>
            <a:r>
              <a:rPr lang="en-US" dirty="0"/>
              <a:t>Project Phase II</a:t>
            </a:r>
            <a:br>
              <a:rPr lang="en-US" dirty="0"/>
            </a:br>
            <a:r>
              <a:rPr lang="en-US" sz="2000" b="1" dirty="0">
                <a:solidFill>
                  <a:schemeClr val="accent2"/>
                </a:solidFill>
                <a:ea typeface="+mn-ea"/>
              </a:rPr>
              <a:t>Identifying the job skills required by each role</a:t>
            </a:r>
          </a:p>
        </p:txBody>
      </p:sp>
      <p:sp>
        <p:nvSpPr>
          <p:cNvPr id="3" name="Content Placeholder 2">
            <a:extLst>
              <a:ext uri="{FF2B5EF4-FFF2-40B4-BE49-F238E27FC236}">
                <a16:creationId xmlns:a16="http://schemas.microsoft.com/office/drawing/2014/main" id="{331A2A40-DC63-6260-8EA6-AC05F839C465}"/>
              </a:ext>
            </a:extLst>
          </p:cNvPr>
          <p:cNvSpPr>
            <a:spLocks noGrp="1"/>
          </p:cNvSpPr>
          <p:nvPr>
            <p:ph idx="1"/>
          </p:nvPr>
        </p:nvSpPr>
        <p:spPr>
          <a:xfrm>
            <a:off x="571500" y="1417738"/>
            <a:ext cx="11049000" cy="4675633"/>
          </a:xfrm>
        </p:spPr>
        <p:txBody>
          <a:bodyPr>
            <a:normAutofit fontScale="92500" lnSpcReduction="20000"/>
          </a:bodyPr>
          <a:lstStyle/>
          <a:p>
            <a:r>
              <a:rPr lang="en-US" dirty="0"/>
              <a:t>After creating the job roles and building a list of tasks for each, the next step is to make a list of specific skills that are required to be effective in the role.  Experience in this work has shown that it is difficult to make the leap of skill to role so, for this part of the project we are mapping the skills necessary to be effective in each task we previously identified.  Because these tasks are aligned to the role we come to the same place, but the linkages between task and skill are more concrete and should be easier to identify then the linkages between skill and role.</a:t>
            </a:r>
          </a:p>
          <a:p>
            <a:r>
              <a:rPr lang="en-US" dirty="0"/>
              <a:t>As part of the process, we identified the uniqueness of the skills (hard or soft) and then also built a comprehensive list of skills independent of skill type. Some soft and hard skills were repeated across roles which is common. </a:t>
            </a:r>
          </a:p>
          <a:p>
            <a:r>
              <a:rPr lang="en-US" dirty="0"/>
              <a:t>All tasks/skills were combined to perform greater analysis to ensure common  soft skills and tasks were repeated.  For example, some health and safety tasks and skills are required for all roles.  We also clarified the differences between the tasks and skills required for shared tasks.  For example, system admin functions may be defined by an engineer and mostly executed by a SysAdmin.</a:t>
            </a:r>
          </a:p>
        </p:txBody>
      </p:sp>
      <p:sp>
        <p:nvSpPr>
          <p:cNvPr id="4" name="Slide Number Placeholder 3">
            <a:extLst>
              <a:ext uri="{FF2B5EF4-FFF2-40B4-BE49-F238E27FC236}">
                <a16:creationId xmlns:a16="http://schemas.microsoft.com/office/drawing/2014/main" id="{7625B2C1-5739-D9E1-9CEA-79DF36C98C3A}"/>
              </a:ext>
            </a:extLst>
          </p:cNvPr>
          <p:cNvSpPr>
            <a:spLocks noGrp="1"/>
          </p:cNvSpPr>
          <p:nvPr>
            <p:ph type="sldNum" sz="quarter" idx="12"/>
          </p:nvPr>
        </p:nvSpPr>
        <p:spPr/>
        <p:txBody>
          <a:bodyPr/>
          <a:lstStyle/>
          <a:p>
            <a:fld id="{BA9E7A68-22E0-4AF7-ABFA-073EDD4BDE22}" type="slidenum">
              <a:rPr lang="en-US" smtClean="0"/>
              <a:t>7</a:t>
            </a:fld>
            <a:endParaRPr lang="en-US" dirty="0"/>
          </a:p>
        </p:txBody>
      </p:sp>
    </p:spTree>
    <p:extLst>
      <p:ext uri="{BB962C8B-B14F-4D97-AF65-F5344CB8AC3E}">
        <p14:creationId xmlns:p14="http://schemas.microsoft.com/office/powerpoint/2010/main" val="4174741216"/>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558E74-0E4E-4288-9685-28D7BAC138A5}"/>
              </a:ext>
            </a:extLst>
          </p:cNvPr>
          <p:cNvSpPr>
            <a:spLocks noGrp="1"/>
          </p:cNvSpPr>
          <p:nvPr>
            <p:ph type="title"/>
          </p:nvPr>
        </p:nvSpPr>
        <p:spPr/>
        <p:txBody>
          <a:bodyPr/>
          <a:lstStyle/>
          <a:p>
            <a:r>
              <a:rPr lang="en-US" dirty="0"/>
              <a:t>ICS4ICS Overview</a:t>
            </a:r>
          </a:p>
        </p:txBody>
      </p:sp>
    </p:spTree>
    <p:extLst>
      <p:ext uri="{BB962C8B-B14F-4D97-AF65-F5344CB8AC3E}">
        <p14:creationId xmlns:p14="http://schemas.microsoft.com/office/powerpoint/2010/main" val="2970878802"/>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25E0-153D-008D-4743-B51A81EE5D14}"/>
              </a:ext>
            </a:extLst>
          </p:cNvPr>
          <p:cNvSpPr>
            <a:spLocks noGrp="1"/>
          </p:cNvSpPr>
          <p:nvPr>
            <p:ph type="title"/>
          </p:nvPr>
        </p:nvSpPr>
        <p:spPr/>
        <p:txBody>
          <a:bodyPr/>
          <a:lstStyle/>
          <a:p>
            <a:r>
              <a:rPr lang="en-US" dirty="0"/>
              <a:t>Cyber Incident Response is Critical </a:t>
            </a:r>
            <a:br>
              <a:rPr lang="en-US" dirty="0"/>
            </a:br>
            <a:r>
              <a:rPr lang="en-US" sz="2000" b="1" dirty="0">
                <a:solidFill>
                  <a:schemeClr val="accent2"/>
                </a:solidFill>
                <a:ea typeface="+mn-ea"/>
              </a:rPr>
              <a:t>Organizations must be prepared to respond to cyber incidents</a:t>
            </a:r>
          </a:p>
        </p:txBody>
      </p:sp>
      <p:sp>
        <p:nvSpPr>
          <p:cNvPr id="3" name="Content Placeholder 2">
            <a:extLst>
              <a:ext uri="{FF2B5EF4-FFF2-40B4-BE49-F238E27FC236}">
                <a16:creationId xmlns:a16="http://schemas.microsoft.com/office/drawing/2014/main" id="{331A2A40-DC63-6260-8EA6-AC05F839C465}"/>
              </a:ext>
            </a:extLst>
          </p:cNvPr>
          <p:cNvSpPr>
            <a:spLocks noGrp="1"/>
          </p:cNvSpPr>
          <p:nvPr>
            <p:ph idx="1"/>
          </p:nvPr>
        </p:nvSpPr>
        <p:spPr>
          <a:xfrm>
            <a:off x="571500" y="1417739"/>
            <a:ext cx="11049000" cy="4759224"/>
          </a:xfrm>
        </p:spPr>
        <p:txBody>
          <a:bodyPr>
            <a:normAutofit fontScale="92500" lnSpcReduction="10000"/>
          </a:bodyPr>
          <a:lstStyle/>
          <a:p>
            <a:r>
              <a:rPr lang="en-US" dirty="0"/>
              <a:t>According to the Federal Emergency Management Agency (FEMA), 25% of businesses fail to reopen after a disaster strikes include cyber incidents.  </a:t>
            </a:r>
          </a:p>
          <a:p>
            <a:r>
              <a:rPr lang="en-US" dirty="0"/>
              <a:t>Business disruptions cost $10,000 per hour or more depending on business</a:t>
            </a:r>
          </a:p>
          <a:p>
            <a:r>
              <a:rPr lang="en-US" dirty="0"/>
              <a:t>28% of breaches effect small businesses, 9 of 10 never open if they are slow to recover</a:t>
            </a:r>
          </a:p>
          <a:p>
            <a:r>
              <a:rPr lang="en-US" dirty="0"/>
              <a:t>51% of business don’t have BCP - External threat actors are 83% of the threat to businesses</a:t>
            </a:r>
          </a:p>
          <a:p>
            <a:pPr lvl="1"/>
            <a:r>
              <a:rPr lang="en-US" dirty="0"/>
              <a:t>Likely, most companies are not prepared for an OT Cyber Incident (IR, BCP, DR)</a:t>
            </a:r>
          </a:p>
          <a:p>
            <a:r>
              <a:rPr lang="en-US" dirty="0"/>
              <a:t>75% of companies suffered Supply Chain disruption</a:t>
            </a:r>
          </a:p>
          <a:p>
            <a:r>
              <a:rPr lang="en-US" dirty="0"/>
              <a:t>Ransomware attacks cause 16.2 days of outage on average</a:t>
            </a:r>
          </a:p>
        </p:txBody>
      </p:sp>
      <p:sp>
        <p:nvSpPr>
          <p:cNvPr id="4" name="Slide Number Placeholder 3">
            <a:extLst>
              <a:ext uri="{FF2B5EF4-FFF2-40B4-BE49-F238E27FC236}">
                <a16:creationId xmlns:a16="http://schemas.microsoft.com/office/drawing/2014/main" id="{7625B2C1-5739-D9E1-9CEA-79DF36C98C3A}"/>
              </a:ext>
            </a:extLst>
          </p:cNvPr>
          <p:cNvSpPr>
            <a:spLocks noGrp="1"/>
          </p:cNvSpPr>
          <p:nvPr>
            <p:ph type="sldNum" sz="quarter" idx="12"/>
          </p:nvPr>
        </p:nvSpPr>
        <p:spPr/>
        <p:txBody>
          <a:bodyPr/>
          <a:lstStyle/>
          <a:p>
            <a:fld id="{BA9E7A68-22E0-4AF7-ABFA-073EDD4BDE22}" type="slidenum">
              <a:rPr lang="en-US" smtClean="0"/>
              <a:t>9</a:t>
            </a:fld>
            <a:endParaRPr lang="en-US" dirty="0"/>
          </a:p>
        </p:txBody>
      </p:sp>
    </p:spTree>
    <p:extLst>
      <p:ext uri="{BB962C8B-B14F-4D97-AF65-F5344CB8AC3E}">
        <p14:creationId xmlns:p14="http://schemas.microsoft.com/office/powerpoint/2010/main" val="1520066571"/>
      </p:ext>
    </p:extLst>
  </p:cSld>
  <p:clrMapOvr>
    <a:masterClrMapping/>
  </p:clrMapOvr>
  <mc:AlternateContent xmlns:mc="http://schemas.openxmlformats.org/markup-compatibility/2006" xmlns:p14="http://schemas.microsoft.com/office/powerpoint/2010/main">
    <mc:Choice Requires="p14">
      <p:transition spd="slow" p14:dur="7500"/>
    </mc:Choice>
    <mc:Fallback xmlns="">
      <p:transition spd="slow"/>
    </mc:Fallback>
  </mc:AlternateContent>
</p:sld>
</file>

<file path=ppt/theme/theme1.xml><?xml version="1.0" encoding="utf-8"?>
<a:theme xmlns:a="http://schemas.openxmlformats.org/drawingml/2006/main" name="3_Office Theme">
  <a:themeElements>
    <a:clrScheme name="ICS4ICS 2">
      <a:dk1>
        <a:srgbClr val="373737"/>
      </a:dk1>
      <a:lt1>
        <a:srgbClr val="FFFFFF"/>
      </a:lt1>
      <a:dk2>
        <a:srgbClr val="00507E"/>
      </a:dk2>
      <a:lt2>
        <a:srgbClr val="E7E6E6"/>
      </a:lt2>
      <a:accent1>
        <a:srgbClr val="006898"/>
      </a:accent1>
      <a:accent2>
        <a:srgbClr val="499944"/>
      </a:accent2>
      <a:accent3>
        <a:srgbClr val="00507E"/>
      </a:accent3>
      <a:accent4>
        <a:srgbClr val="D0D2D3"/>
      </a:accent4>
      <a:accent5>
        <a:srgbClr val="9AAAC3"/>
      </a:accent5>
      <a:accent6>
        <a:srgbClr val="537398"/>
      </a:accent6>
      <a:hlink>
        <a:srgbClr val="99AAC4"/>
      </a:hlink>
      <a:folHlink>
        <a:srgbClr val="0068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26970</TotalTime>
  <Words>3557</Words>
  <Application>Microsoft Office PowerPoint</Application>
  <PresentationFormat>Widescreen</PresentationFormat>
  <Paragraphs>369</Paragraphs>
  <Slides>28</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Roboto</vt:lpstr>
      <vt:lpstr>3_Office Theme</vt:lpstr>
      <vt:lpstr>ICS4ICS and INL: Work For Development (WFD)</vt:lpstr>
      <vt:lpstr>WFD Overview</vt:lpstr>
      <vt:lpstr>WFD Project: Explanation and General Approach Purpose for creating WFD data to support ICS4ICS</vt:lpstr>
      <vt:lpstr>WFD Project: Detailed approach Steps used in the WFD project</vt:lpstr>
      <vt:lpstr>Common Roles for OT, IT, Cybersecurity, and NIMS/ICS Each role has some Cyber Incident Response and ICS4ICS tasks</vt:lpstr>
      <vt:lpstr>Project Phase I Identifying the tasks performed by each role</vt:lpstr>
      <vt:lpstr>Project Phase II Identifying the job skills required by each role</vt:lpstr>
      <vt:lpstr>ICS4ICS Overview</vt:lpstr>
      <vt:lpstr>Cyber Incident Response is Critical  Organizations must be prepared to respond to cyber incidents</vt:lpstr>
      <vt:lpstr>ICS4ICS Improves response to cyber industrial incidents By leveraging 3 disciplines with proven capabilities and benefits</vt:lpstr>
      <vt:lpstr>ICS4ICS Org Chart</vt:lpstr>
      <vt:lpstr>ICS4ICS Org Chart</vt:lpstr>
      <vt:lpstr>Cyber Incident Response Steps</vt:lpstr>
      <vt:lpstr>OT Support Need during normal operations &amp; incidents</vt:lpstr>
      <vt:lpstr>Shared tasks performed by multiple roles Tasks are often shared by multiple roles from design to execution</vt:lpstr>
      <vt:lpstr>ICS4ICS: Staff Planning using WFD Enabling Asset Owners to obtain skills to staff ICS4ICS/Cyber Response Team</vt:lpstr>
      <vt:lpstr>ICS4ICS: Staff Planning using WFD – Step 1 Understanding your staffing needs</vt:lpstr>
      <vt:lpstr>ICS4ICS: Staff Planning using WFD – Step 2 Assessing staff skills</vt:lpstr>
      <vt:lpstr>ICS4ICS: Staff Planning using WFD – Step 3 Understanding staffing alternatives – Develop your staff</vt:lpstr>
      <vt:lpstr>ICS4ICS: Staff Planning using WFD – Step 3 Understanding staffing alternatives – staff via external parties</vt:lpstr>
      <vt:lpstr>ICS4ICS: Staff Planning using WFD – Step 3 Understanding staffing alternatives – common roles staffed externally</vt:lpstr>
      <vt:lpstr>ICS4ICS: Staff Planning using WFD – Step 4 Assessing staff skills</vt:lpstr>
      <vt:lpstr>WFD Self-Assessment Role Summary (example)  Understanding job roles tasks &amp; skills data</vt:lpstr>
      <vt:lpstr>WFD Self-Assessment Tool (example) Staff complete self-assessment based on the tasks &amp; skills data</vt:lpstr>
      <vt:lpstr>Getting Involved in ICS4ICS</vt:lpstr>
      <vt:lpstr>ICS4ICS and you How can you get involved?</vt:lpstr>
      <vt:lpstr>Q&amp;A</vt:lpstr>
      <vt:lpstr>Next Steps:  ICS4ICS WFD data uses Staff complete self-assessment based on the tasks &amp; skills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ICS4ICS-Incident Command System for Industrial Control Systems ICS4ICS Overview Training</dc:title>
  <dc:creator>Brian Peterson</dc:creator>
  <cp:lastModifiedBy>Brian Peterson</cp:lastModifiedBy>
  <cp:revision>110</cp:revision>
  <dcterms:created xsi:type="dcterms:W3CDTF">2021-10-18T04:03:09Z</dcterms:created>
  <dcterms:modified xsi:type="dcterms:W3CDTF">2024-09-16T19:56:11Z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3f93e5f-d3c2-49a7-ba94-15405423c204_Enabled">
    <vt:lpwstr>true</vt:lpwstr>
  </property>
  <property fmtid="{D5CDD505-2E9C-101B-9397-08002B2CF9AE}" pid="3" name="MSIP_Label_23f93e5f-d3c2-49a7-ba94-15405423c204_SetDate">
    <vt:lpwstr>2022-04-19T20:44:48Z</vt:lpwstr>
  </property>
  <property fmtid="{D5CDD505-2E9C-101B-9397-08002B2CF9AE}" pid="4" name="MSIP_Label_23f93e5f-d3c2-49a7-ba94-15405423c204_Method">
    <vt:lpwstr>Standard</vt:lpwstr>
  </property>
  <property fmtid="{D5CDD505-2E9C-101B-9397-08002B2CF9AE}" pid="5" name="MSIP_Label_23f93e5f-d3c2-49a7-ba94-15405423c204_Name">
    <vt:lpwstr>SE Internal</vt:lpwstr>
  </property>
  <property fmtid="{D5CDD505-2E9C-101B-9397-08002B2CF9AE}" pid="6" name="MSIP_Label_23f93e5f-d3c2-49a7-ba94-15405423c204_SiteId">
    <vt:lpwstr>6e51e1ad-c54b-4b39-b598-0ffe9ae68fef</vt:lpwstr>
  </property>
  <property fmtid="{D5CDD505-2E9C-101B-9397-08002B2CF9AE}" pid="7" name="MSIP_Label_23f93e5f-d3c2-49a7-ba94-15405423c204_ActionId">
    <vt:lpwstr>89322474-b3ee-40d1-ae1a-1278f261471f</vt:lpwstr>
  </property>
  <property fmtid="{D5CDD505-2E9C-101B-9397-08002B2CF9AE}" pid="8" name="MSIP_Label_23f93e5f-d3c2-49a7-ba94-15405423c204_ContentBits">
    <vt:lpwstr>2</vt:lpwstr>
  </property>
</Properties>
</file>