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24" r:id="rId2"/>
  </p:sldMasterIdLst>
  <p:notesMasterIdLst>
    <p:notesMasterId r:id="rId48"/>
  </p:notesMasterIdLst>
  <p:sldIdLst>
    <p:sldId id="501" r:id="rId3"/>
    <p:sldId id="2134806628" r:id="rId4"/>
    <p:sldId id="2134807358" r:id="rId5"/>
    <p:sldId id="2134806981" r:id="rId6"/>
    <p:sldId id="2134807265" r:id="rId7"/>
    <p:sldId id="2134806992" r:id="rId8"/>
    <p:sldId id="2134807176" r:id="rId9"/>
    <p:sldId id="2134807214" r:id="rId10"/>
    <p:sldId id="2134806987" r:id="rId11"/>
    <p:sldId id="2134807262" r:id="rId12"/>
    <p:sldId id="2134807024" r:id="rId13"/>
    <p:sldId id="2134807363" r:id="rId14"/>
    <p:sldId id="2134807364" r:id="rId15"/>
    <p:sldId id="2134807313" r:id="rId16"/>
    <p:sldId id="2134807345" r:id="rId17"/>
    <p:sldId id="2134807346" r:id="rId18"/>
    <p:sldId id="2134807347" r:id="rId19"/>
    <p:sldId id="2134807349" r:id="rId20"/>
    <p:sldId id="2134807350" r:id="rId21"/>
    <p:sldId id="2134807351" r:id="rId22"/>
    <p:sldId id="2134807304" r:id="rId23"/>
    <p:sldId id="2134807365" r:id="rId24"/>
    <p:sldId id="2134807326" r:id="rId25"/>
    <p:sldId id="2134807184" r:id="rId26"/>
    <p:sldId id="2134807185" r:id="rId27"/>
    <p:sldId id="2134807188" r:id="rId28"/>
    <p:sldId id="2134807218" r:id="rId29"/>
    <p:sldId id="2134807192" r:id="rId30"/>
    <p:sldId id="2134807359" r:id="rId31"/>
    <p:sldId id="2134807360" r:id="rId32"/>
    <p:sldId id="2134807328" r:id="rId33"/>
    <p:sldId id="2134807267" r:id="rId34"/>
    <p:sldId id="2134807222" r:id="rId35"/>
    <p:sldId id="2134807023" r:id="rId36"/>
    <p:sldId id="2134807231" r:id="rId37"/>
    <p:sldId id="2134807232" r:id="rId38"/>
    <p:sldId id="2134807332" r:id="rId39"/>
    <p:sldId id="2134807027" r:id="rId40"/>
    <p:sldId id="2134807361" r:id="rId41"/>
    <p:sldId id="2134807355" r:id="rId42"/>
    <p:sldId id="2134807356" r:id="rId43"/>
    <p:sldId id="265" r:id="rId44"/>
    <p:sldId id="2134807362" r:id="rId45"/>
    <p:sldId id="2134806624" r:id="rId46"/>
    <p:sldId id="2134806618" r:id="rId47"/>
  </p:sldIdLst>
  <p:sldSz cx="12192000" cy="6858000"/>
  <p:notesSz cx="6858000" cy="9144000"/>
  <p:embeddedFontLst>
    <p:embeddedFont>
      <p:font typeface="Arial Nova" panose="020B0504020202020204" pitchFamily="34" charset="0"/>
      <p:regular r:id="rId49"/>
      <p:bold r:id="rId50"/>
      <p:italic r:id="rId51"/>
      <p:boldItalic r:id="rId52"/>
    </p:embeddedFont>
    <p:embeddedFont>
      <p:font typeface="Dubai Light" panose="020B0303030403030204" pitchFamily="34" charset="-78"/>
      <p:regular r:id="rId53"/>
    </p:embeddedFont>
    <p:embeddedFont>
      <p:font typeface="Lucida Sans" panose="020B0602030504020204" pitchFamily="34" charset="0"/>
      <p:regular r:id="rId54"/>
      <p:bold r:id="rId55"/>
      <p:italic r:id="rId56"/>
      <p:boldItalic r:id="rId57"/>
    </p:embeddedFont>
    <p:embeddedFont>
      <p:font typeface="Montserrat SemiBold" panose="00000700000000000000" pitchFamily="2" charset="0"/>
      <p:bold r:id="rId58"/>
      <p:boldItalic r:id="rId59"/>
    </p:embeddedFont>
    <p:embeddedFont>
      <p:font typeface="Open Sans" panose="020B0606030504020204" pitchFamily="34" charset="0"/>
      <p:regular r:id="rId60"/>
      <p:bold r:id="rId61"/>
      <p:italic r:id="rId62"/>
      <p:boldItalic r:id="rId63"/>
    </p:embeddedFont>
    <p:embeddedFont>
      <p:font typeface="Tahoma" panose="020B0604030504040204" pitchFamily="34" charset="0"/>
      <p:regular r:id="rId64"/>
      <p:bold r:id="rId65"/>
    </p:embeddedFont>
  </p:embeddedFontLst>
  <p:custDataLst>
    <p:tags r:id="rId66"/>
  </p:custDataLst>
  <p:defaultTextStyle>
    <a:defPPr>
      <a:defRPr lang="en-US"/>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56" userDrawn="1">
          <p15:clr>
            <a:srgbClr val="A4A3A4"/>
          </p15:clr>
        </p15:guide>
        <p15:guide id="3" pos="4180" userDrawn="1">
          <p15:clr>
            <a:srgbClr val="A4A3A4"/>
          </p15:clr>
        </p15:guide>
        <p15:guide id="4" orient="horz" pos="3657" userDrawn="1">
          <p15:clr>
            <a:srgbClr val="A4A3A4"/>
          </p15:clr>
        </p15:guide>
        <p15:guide id="5" orient="horz" pos="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6B"/>
    <a:srgbClr val="00AAB5"/>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5487" autoAdjust="0"/>
  </p:normalViewPr>
  <p:slideViewPr>
    <p:cSldViewPr snapToGrid="0">
      <p:cViewPr varScale="1">
        <p:scale>
          <a:sx n="120" d="100"/>
          <a:sy n="120" d="100"/>
        </p:scale>
        <p:origin x="312" y="114"/>
      </p:cViewPr>
      <p:guideLst>
        <p:guide orient="horz" pos="2160"/>
        <p:guide pos="756"/>
        <p:guide pos="4180"/>
        <p:guide orient="horz" pos="3657"/>
        <p:guide orient="horz" pos="86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font" Target="fonts/font1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fntdata"/><Relationship Id="rId72"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2.fntdata"/><Relationship Id="rId55"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di Cooke" userId="57b496f2-8cc5-4e19-a5f3-88a871d9a500" providerId="ADAL" clId="{AA06DF4D-29B7-4FED-96AF-B9E3BB4E1A6A}"/>
    <pc:docChg chg="modSld">
      <pc:chgData name="Heidi Cooke" userId="57b496f2-8cc5-4e19-a5f3-88a871d9a500" providerId="ADAL" clId="{AA06DF4D-29B7-4FED-96AF-B9E3BB4E1A6A}" dt="2024-07-24T21:44:36.896" v="1" actId="20577"/>
      <pc:docMkLst>
        <pc:docMk/>
      </pc:docMkLst>
      <pc:sldChg chg="modSp mod">
        <pc:chgData name="Heidi Cooke" userId="57b496f2-8cc5-4e19-a5f3-88a871d9a500" providerId="ADAL" clId="{AA06DF4D-29B7-4FED-96AF-B9E3BB4E1A6A}" dt="2024-07-24T21:44:36.896" v="1" actId="20577"/>
        <pc:sldMkLst>
          <pc:docMk/>
          <pc:sldMk cId="0" sldId="2134806624"/>
        </pc:sldMkLst>
        <pc:spChg chg="mod">
          <ac:chgData name="Heidi Cooke" userId="57b496f2-8cc5-4e19-a5f3-88a871d9a500" providerId="ADAL" clId="{AA06DF4D-29B7-4FED-96AF-B9E3BB4E1A6A}" dt="2024-07-24T21:44:36.896" v="1" actId="20577"/>
          <ac:spMkLst>
            <pc:docMk/>
            <pc:sldMk cId="0" sldId="2134806624"/>
            <ac:spMk id="35843" creationId="{6723BE47-3562-7557-D08F-F7B0D5242CF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DF26C0-DE65-47D8-B327-445A7E254EDC}"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0A97282F-A240-40DB-9394-79C6F24BFB5D}">
      <dgm:prSet phldrT="[Text]"/>
      <dgm:spPr>
        <a:solidFill>
          <a:schemeClr val="tx1">
            <a:lumMod val="60000"/>
            <a:lumOff val="40000"/>
          </a:schemeClr>
        </a:solidFill>
      </dgm:spPr>
      <dgm:t>
        <a:bodyPr/>
        <a:lstStyle/>
        <a:p>
          <a:r>
            <a:rPr lang="en-US" dirty="0"/>
            <a:t>ICS4ICS</a:t>
          </a:r>
        </a:p>
      </dgm:t>
    </dgm:pt>
    <dgm:pt modelId="{5415045D-ADBF-4784-8FC0-3E8B00B07F49}" type="parTrans" cxnId="{506F51D8-378D-428E-A149-667DEEC194B9}">
      <dgm:prSet/>
      <dgm:spPr/>
      <dgm:t>
        <a:bodyPr/>
        <a:lstStyle/>
        <a:p>
          <a:endParaRPr lang="en-US"/>
        </a:p>
      </dgm:t>
    </dgm:pt>
    <dgm:pt modelId="{A51FE61A-57CA-42D7-B195-42951C1ABF72}" type="sibTrans" cxnId="{506F51D8-378D-428E-A149-667DEEC194B9}">
      <dgm:prSet/>
      <dgm:spPr/>
      <dgm:t>
        <a:bodyPr/>
        <a:lstStyle/>
        <a:p>
          <a:endParaRPr lang="en-US"/>
        </a:p>
      </dgm:t>
    </dgm:pt>
    <dgm:pt modelId="{4FCCD3F8-6574-4BCD-A770-41E9D8144CA7}">
      <dgm:prSet phldrT="[Text]"/>
      <dgm:spPr>
        <a:solidFill>
          <a:schemeClr val="tx1">
            <a:lumMod val="60000"/>
            <a:lumOff val="40000"/>
          </a:schemeClr>
        </a:solidFill>
      </dgm:spPr>
      <dgm:t>
        <a:bodyPr/>
        <a:lstStyle/>
        <a:p>
          <a:r>
            <a:rPr lang="en-US" dirty="0"/>
            <a:t>Incident Command</a:t>
          </a:r>
        </a:p>
      </dgm:t>
    </dgm:pt>
    <dgm:pt modelId="{512AC742-7E7D-4D18-ABE7-45E23D702F01}" type="parTrans" cxnId="{AF074319-FC85-43B5-A400-24807399D8D3}">
      <dgm:prSet/>
      <dgm:spPr/>
      <dgm:t>
        <a:bodyPr/>
        <a:lstStyle/>
        <a:p>
          <a:endParaRPr lang="en-US"/>
        </a:p>
      </dgm:t>
    </dgm:pt>
    <dgm:pt modelId="{FEB66B7F-2C6F-45CE-AC30-13E3F7BD5BF5}" type="sibTrans" cxnId="{AF074319-FC85-43B5-A400-24807399D8D3}">
      <dgm:prSet/>
      <dgm:spPr/>
      <dgm:t>
        <a:bodyPr/>
        <a:lstStyle/>
        <a:p>
          <a:endParaRPr lang="en-US"/>
        </a:p>
      </dgm:t>
    </dgm:pt>
    <dgm:pt modelId="{D86BABAB-5227-4A2A-A8B2-C7B471666F94}">
      <dgm:prSet phldrT="[Text]"/>
      <dgm:spPr>
        <a:solidFill>
          <a:schemeClr val="tx1">
            <a:lumMod val="60000"/>
            <a:lumOff val="40000"/>
          </a:schemeClr>
        </a:solidFill>
      </dgm:spPr>
      <dgm:t>
        <a:bodyPr/>
        <a:lstStyle/>
        <a:p>
          <a:r>
            <a:rPr lang="en-US" dirty="0"/>
            <a:t>Industrial Control</a:t>
          </a:r>
        </a:p>
      </dgm:t>
    </dgm:pt>
    <dgm:pt modelId="{664CD58A-C8F6-44B5-A23C-8CEBB81E851C}" type="parTrans" cxnId="{29A2F755-9896-4DF5-ABE3-5D85DE1FB449}">
      <dgm:prSet/>
      <dgm:spPr/>
      <dgm:t>
        <a:bodyPr/>
        <a:lstStyle/>
        <a:p>
          <a:endParaRPr lang="en-US"/>
        </a:p>
      </dgm:t>
    </dgm:pt>
    <dgm:pt modelId="{BA755DA3-B5C7-4978-9A8F-2EBF9CBE2A29}" type="sibTrans" cxnId="{29A2F755-9896-4DF5-ABE3-5D85DE1FB449}">
      <dgm:prSet/>
      <dgm:spPr/>
      <dgm:t>
        <a:bodyPr/>
        <a:lstStyle/>
        <a:p>
          <a:endParaRPr lang="en-US"/>
        </a:p>
      </dgm:t>
    </dgm:pt>
    <dgm:pt modelId="{ABE8612E-3BA4-4A52-8CEB-1CF173313AEB}">
      <dgm:prSet phldrT="[Text]"/>
      <dgm:spPr>
        <a:solidFill>
          <a:schemeClr val="tx1">
            <a:lumMod val="60000"/>
            <a:lumOff val="40000"/>
          </a:schemeClr>
        </a:solidFill>
      </dgm:spPr>
      <dgm:t>
        <a:bodyPr/>
        <a:lstStyle/>
        <a:p>
          <a:r>
            <a:rPr lang="en-US" dirty="0"/>
            <a:t>Cyber Security</a:t>
          </a:r>
        </a:p>
      </dgm:t>
    </dgm:pt>
    <dgm:pt modelId="{0425F4F4-80BA-4EBA-8949-A3E6E0B9C627}" type="parTrans" cxnId="{BE4C4FB5-E938-499B-8BCF-DBCCE8F8C9E2}">
      <dgm:prSet/>
      <dgm:spPr/>
      <dgm:t>
        <a:bodyPr/>
        <a:lstStyle/>
        <a:p>
          <a:endParaRPr lang="en-US"/>
        </a:p>
      </dgm:t>
    </dgm:pt>
    <dgm:pt modelId="{9999D432-C29B-4EA9-8757-AB40A7371317}" type="sibTrans" cxnId="{BE4C4FB5-E938-499B-8BCF-DBCCE8F8C9E2}">
      <dgm:prSet/>
      <dgm:spPr/>
      <dgm:t>
        <a:bodyPr/>
        <a:lstStyle/>
        <a:p>
          <a:endParaRPr lang="en-US"/>
        </a:p>
      </dgm:t>
    </dgm:pt>
    <dgm:pt modelId="{170FE7F1-87E0-4359-8879-18BE55C87C61}" type="pres">
      <dgm:prSet presAssocID="{3ADF26C0-DE65-47D8-B327-445A7E254EDC}" presName="Name0" presStyleCnt="0">
        <dgm:presLayoutVars>
          <dgm:chMax val="1"/>
          <dgm:chPref val="1"/>
          <dgm:dir/>
          <dgm:animOne val="branch"/>
          <dgm:animLvl val="lvl"/>
        </dgm:presLayoutVars>
      </dgm:prSet>
      <dgm:spPr/>
    </dgm:pt>
    <dgm:pt modelId="{C48065B9-8E8D-4081-9DD5-84D7DF7225F3}" type="pres">
      <dgm:prSet presAssocID="{0A97282F-A240-40DB-9394-79C6F24BFB5D}" presName="singleCycle" presStyleCnt="0"/>
      <dgm:spPr/>
    </dgm:pt>
    <dgm:pt modelId="{4144DF25-8C3A-4ED5-AE44-23C5B721A9B8}" type="pres">
      <dgm:prSet presAssocID="{0A97282F-A240-40DB-9394-79C6F24BFB5D}" presName="singleCenter" presStyleLbl="node1" presStyleIdx="0" presStyleCnt="4" custScaleX="156439" custScaleY="164504">
        <dgm:presLayoutVars>
          <dgm:chMax val="7"/>
          <dgm:chPref val="7"/>
        </dgm:presLayoutVars>
      </dgm:prSet>
      <dgm:spPr/>
    </dgm:pt>
    <dgm:pt modelId="{26668E8C-E6E1-4A34-8787-461272C4807A}" type="pres">
      <dgm:prSet presAssocID="{512AC742-7E7D-4D18-ABE7-45E23D702F01}" presName="Name56" presStyleLbl="parChTrans1D2" presStyleIdx="0" presStyleCnt="3"/>
      <dgm:spPr/>
    </dgm:pt>
    <dgm:pt modelId="{69599BEF-CAA2-43B1-86CB-DF90C6A1A547}" type="pres">
      <dgm:prSet presAssocID="{4FCCD3F8-6574-4BCD-A770-41E9D8144CA7}" presName="text0" presStyleLbl="node1" presStyleIdx="1" presStyleCnt="4">
        <dgm:presLayoutVars>
          <dgm:bulletEnabled val="1"/>
        </dgm:presLayoutVars>
      </dgm:prSet>
      <dgm:spPr/>
    </dgm:pt>
    <dgm:pt modelId="{BAE6A419-A7B0-49C3-9041-2BC5A6FC5483}" type="pres">
      <dgm:prSet presAssocID="{664CD58A-C8F6-44B5-A23C-8CEBB81E851C}" presName="Name56" presStyleLbl="parChTrans1D2" presStyleIdx="1" presStyleCnt="3"/>
      <dgm:spPr/>
    </dgm:pt>
    <dgm:pt modelId="{943D063E-04EB-4CA6-90E1-65BA14A10271}" type="pres">
      <dgm:prSet presAssocID="{D86BABAB-5227-4A2A-A8B2-C7B471666F94}" presName="text0" presStyleLbl="node1" presStyleIdx="2" presStyleCnt="4">
        <dgm:presLayoutVars>
          <dgm:bulletEnabled val="1"/>
        </dgm:presLayoutVars>
      </dgm:prSet>
      <dgm:spPr/>
    </dgm:pt>
    <dgm:pt modelId="{BDFFA506-D7A4-4120-ACE2-19E760BA5466}" type="pres">
      <dgm:prSet presAssocID="{0425F4F4-80BA-4EBA-8949-A3E6E0B9C627}" presName="Name56" presStyleLbl="parChTrans1D2" presStyleIdx="2" presStyleCnt="3"/>
      <dgm:spPr/>
    </dgm:pt>
    <dgm:pt modelId="{755F04D4-F638-48E2-AAAC-167D64577D36}" type="pres">
      <dgm:prSet presAssocID="{ABE8612E-3BA4-4A52-8CEB-1CF173313AEB}" presName="text0" presStyleLbl="node1" presStyleIdx="3" presStyleCnt="4">
        <dgm:presLayoutVars>
          <dgm:bulletEnabled val="1"/>
        </dgm:presLayoutVars>
      </dgm:prSet>
      <dgm:spPr/>
    </dgm:pt>
  </dgm:ptLst>
  <dgm:cxnLst>
    <dgm:cxn modelId="{F9402500-8640-4D3C-B02F-A89AC4881E6E}" type="presOf" srcId="{512AC742-7E7D-4D18-ABE7-45E23D702F01}" destId="{26668E8C-E6E1-4A34-8787-461272C4807A}" srcOrd="0" destOrd="0" presId="urn:microsoft.com/office/officeart/2008/layout/RadialCluster"/>
    <dgm:cxn modelId="{E165FC0B-0604-4265-B313-5BA1827F8635}" type="presOf" srcId="{D86BABAB-5227-4A2A-A8B2-C7B471666F94}" destId="{943D063E-04EB-4CA6-90E1-65BA14A10271}" srcOrd="0" destOrd="0" presId="urn:microsoft.com/office/officeart/2008/layout/RadialCluster"/>
    <dgm:cxn modelId="{AF074319-FC85-43B5-A400-24807399D8D3}" srcId="{0A97282F-A240-40DB-9394-79C6F24BFB5D}" destId="{4FCCD3F8-6574-4BCD-A770-41E9D8144CA7}" srcOrd="0" destOrd="0" parTransId="{512AC742-7E7D-4D18-ABE7-45E23D702F01}" sibTransId="{FEB66B7F-2C6F-45CE-AC30-13E3F7BD5BF5}"/>
    <dgm:cxn modelId="{66949223-60C5-41D9-BE83-701E132A84CB}" type="presOf" srcId="{3ADF26C0-DE65-47D8-B327-445A7E254EDC}" destId="{170FE7F1-87E0-4359-8879-18BE55C87C61}" srcOrd="0" destOrd="0" presId="urn:microsoft.com/office/officeart/2008/layout/RadialCluster"/>
    <dgm:cxn modelId="{29A2F755-9896-4DF5-ABE3-5D85DE1FB449}" srcId="{0A97282F-A240-40DB-9394-79C6F24BFB5D}" destId="{D86BABAB-5227-4A2A-A8B2-C7B471666F94}" srcOrd="1" destOrd="0" parTransId="{664CD58A-C8F6-44B5-A23C-8CEBB81E851C}" sibTransId="{BA755DA3-B5C7-4978-9A8F-2EBF9CBE2A29}"/>
    <dgm:cxn modelId="{74FCC282-FF8F-437B-B609-58CF2A2E83FC}" type="presOf" srcId="{4FCCD3F8-6574-4BCD-A770-41E9D8144CA7}" destId="{69599BEF-CAA2-43B1-86CB-DF90C6A1A547}" srcOrd="0" destOrd="0" presId="urn:microsoft.com/office/officeart/2008/layout/RadialCluster"/>
    <dgm:cxn modelId="{BE4C4FB5-E938-499B-8BCF-DBCCE8F8C9E2}" srcId="{0A97282F-A240-40DB-9394-79C6F24BFB5D}" destId="{ABE8612E-3BA4-4A52-8CEB-1CF173313AEB}" srcOrd="2" destOrd="0" parTransId="{0425F4F4-80BA-4EBA-8949-A3E6E0B9C627}" sibTransId="{9999D432-C29B-4EA9-8757-AB40A7371317}"/>
    <dgm:cxn modelId="{4390CDCD-8601-45FF-9B23-122D65B834CB}" type="presOf" srcId="{664CD58A-C8F6-44B5-A23C-8CEBB81E851C}" destId="{BAE6A419-A7B0-49C3-9041-2BC5A6FC5483}" srcOrd="0" destOrd="0" presId="urn:microsoft.com/office/officeart/2008/layout/RadialCluster"/>
    <dgm:cxn modelId="{506F51D8-378D-428E-A149-667DEEC194B9}" srcId="{3ADF26C0-DE65-47D8-B327-445A7E254EDC}" destId="{0A97282F-A240-40DB-9394-79C6F24BFB5D}" srcOrd="0" destOrd="0" parTransId="{5415045D-ADBF-4784-8FC0-3E8B00B07F49}" sibTransId="{A51FE61A-57CA-42D7-B195-42951C1ABF72}"/>
    <dgm:cxn modelId="{627EB0DA-F3C5-4E86-BB65-C60C5775B48D}" type="presOf" srcId="{0A97282F-A240-40DB-9394-79C6F24BFB5D}" destId="{4144DF25-8C3A-4ED5-AE44-23C5B721A9B8}" srcOrd="0" destOrd="0" presId="urn:microsoft.com/office/officeart/2008/layout/RadialCluster"/>
    <dgm:cxn modelId="{357FDDF4-9815-44C7-8144-9A2CD7CF05B4}" type="presOf" srcId="{ABE8612E-3BA4-4A52-8CEB-1CF173313AEB}" destId="{755F04D4-F638-48E2-AAAC-167D64577D36}" srcOrd="0" destOrd="0" presId="urn:microsoft.com/office/officeart/2008/layout/RadialCluster"/>
    <dgm:cxn modelId="{5D3522F9-FF3B-44DB-8AD0-693F7276B74B}" type="presOf" srcId="{0425F4F4-80BA-4EBA-8949-A3E6E0B9C627}" destId="{BDFFA506-D7A4-4120-ACE2-19E760BA5466}" srcOrd="0" destOrd="0" presId="urn:microsoft.com/office/officeart/2008/layout/RadialCluster"/>
    <dgm:cxn modelId="{A5E4303C-D623-498B-BFB8-E56F7CBECCA9}" type="presParOf" srcId="{170FE7F1-87E0-4359-8879-18BE55C87C61}" destId="{C48065B9-8E8D-4081-9DD5-84D7DF7225F3}" srcOrd="0" destOrd="0" presId="urn:microsoft.com/office/officeart/2008/layout/RadialCluster"/>
    <dgm:cxn modelId="{8A6C62BD-265D-405C-919D-FABED55AC2B6}" type="presParOf" srcId="{C48065B9-8E8D-4081-9DD5-84D7DF7225F3}" destId="{4144DF25-8C3A-4ED5-AE44-23C5B721A9B8}" srcOrd="0" destOrd="0" presId="urn:microsoft.com/office/officeart/2008/layout/RadialCluster"/>
    <dgm:cxn modelId="{092A711A-ACDF-4EBA-8472-6218B39D79FE}" type="presParOf" srcId="{C48065B9-8E8D-4081-9DD5-84D7DF7225F3}" destId="{26668E8C-E6E1-4A34-8787-461272C4807A}" srcOrd="1" destOrd="0" presId="urn:microsoft.com/office/officeart/2008/layout/RadialCluster"/>
    <dgm:cxn modelId="{DE16AA18-10E5-46E9-9ADF-B3A93585AACE}" type="presParOf" srcId="{C48065B9-8E8D-4081-9DD5-84D7DF7225F3}" destId="{69599BEF-CAA2-43B1-86CB-DF90C6A1A547}" srcOrd="2" destOrd="0" presId="urn:microsoft.com/office/officeart/2008/layout/RadialCluster"/>
    <dgm:cxn modelId="{2A50B048-13B6-4D08-A466-BDE4CEEC6BA1}" type="presParOf" srcId="{C48065B9-8E8D-4081-9DD5-84D7DF7225F3}" destId="{BAE6A419-A7B0-49C3-9041-2BC5A6FC5483}" srcOrd="3" destOrd="0" presId="urn:microsoft.com/office/officeart/2008/layout/RadialCluster"/>
    <dgm:cxn modelId="{7E767A6C-CF6F-4F70-B2F2-94B93202C12B}" type="presParOf" srcId="{C48065B9-8E8D-4081-9DD5-84D7DF7225F3}" destId="{943D063E-04EB-4CA6-90E1-65BA14A10271}" srcOrd="4" destOrd="0" presId="urn:microsoft.com/office/officeart/2008/layout/RadialCluster"/>
    <dgm:cxn modelId="{F72D0685-5B68-41A5-AF21-A3460BF85DB3}" type="presParOf" srcId="{C48065B9-8E8D-4081-9DD5-84D7DF7225F3}" destId="{BDFFA506-D7A4-4120-ACE2-19E760BA5466}" srcOrd="5" destOrd="0" presId="urn:microsoft.com/office/officeart/2008/layout/RadialCluster"/>
    <dgm:cxn modelId="{872003D9-CE6D-4E48-97A3-279F3E17F0CF}" type="presParOf" srcId="{C48065B9-8E8D-4081-9DD5-84D7DF7225F3}" destId="{755F04D4-F638-48E2-AAAC-167D64577D36}"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4DF25-8C3A-4ED5-AE44-23C5B721A9B8}">
      <dsp:nvSpPr>
        <dsp:cNvPr id="0" name=""/>
        <dsp:cNvSpPr/>
      </dsp:nvSpPr>
      <dsp:spPr>
        <a:xfrm>
          <a:off x="1569721" y="1603374"/>
          <a:ext cx="2042157" cy="2147438"/>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n-US" sz="3500" kern="1200" dirty="0"/>
            <a:t>ICS4ICS</a:t>
          </a:r>
        </a:p>
      </dsp:txBody>
      <dsp:txXfrm>
        <a:off x="1669411" y="1703064"/>
        <a:ext cx="1842777" cy="1948058"/>
      </dsp:txXfrm>
    </dsp:sp>
    <dsp:sp modelId="{26668E8C-E6E1-4A34-8787-461272C4807A}">
      <dsp:nvSpPr>
        <dsp:cNvPr id="0" name=""/>
        <dsp:cNvSpPr/>
      </dsp:nvSpPr>
      <dsp:spPr>
        <a:xfrm rot="16200000">
          <a:off x="2343466" y="1356040"/>
          <a:ext cx="494666" cy="0"/>
        </a:xfrm>
        <a:custGeom>
          <a:avLst/>
          <a:gdLst/>
          <a:ahLst/>
          <a:cxnLst/>
          <a:rect l="0" t="0" r="0" b="0"/>
          <a:pathLst>
            <a:path>
              <a:moveTo>
                <a:pt x="0" y="0"/>
              </a:moveTo>
              <a:lnTo>
                <a:pt x="49466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599BEF-CAA2-43B1-86CB-DF90C6A1A547}">
      <dsp:nvSpPr>
        <dsp:cNvPr id="0" name=""/>
        <dsp:cNvSpPr/>
      </dsp:nvSpPr>
      <dsp:spPr>
        <a:xfrm>
          <a:off x="2153490" y="234088"/>
          <a:ext cx="874619" cy="87461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488950">
            <a:lnSpc>
              <a:spcPct val="90000"/>
            </a:lnSpc>
            <a:spcBef>
              <a:spcPct val="0"/>
            </a:spcBef>
            <a:spcAft>
              <a:spcPct val="35000"/>
            </a:spcAft>
            <a:buNone/>
          </a:pPr>
          <a:r>
            <a:rPr lang="en-US" sz="1100" kern="1200" dirty="0"/>
            <a:t>Incident Command</a:t>
          </a:r>
        </a:p>
      </dsp:txBody>
      <dsp:txXfrm>
        <a:off x="2196185" y="276783"/>
        <a:ext cx="789229" cy="789229"/>
      </dsp:txXfrm>
    </dsp:sp>
    <dsp:sp modelId="{BAE6A419-A7B0-49C3-9041-2BC5A6FC5483}">
      <dsp:nvSpPr>
        <dsp:cNvPr id="0" name=""/>
        <dsp:cNvSpPr/>
      </dsp:nvSpPr>
      <dsp:spPr>
        <a:xfrm rot="1800000">
          <a:off x="3590329" y="3347036"/>
          <a:ext cx="321693" cy="0"/>
        </a:xfrm>
        <a:custGeom>
          <a:avLst/>
          <a:gdLst/>
          <a:ahLst/>
          <a:cxnLst/>
          <a:rect l="0" t="0" r="0" b="0"/>
          <a:pathLst>
            <a:path>
              <a:moveTo>
                <a:pt x="0" y="0"/>
              </a:moveTo>
              <a:lnTo>
                <a:pt x="3216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3D063E-04EB-4CA6-90E1-65BA14A10271}">
      <dsp:nvSpPr>
        <dsp:cNvPr id="0" name=""/>
        <dsp:cNvSpPr/>
      </dsp:nvSpPr>
      <dsp:spPr>
        <a:xfrm>
          <a:off x="3890473" y="3242631"/>
          <a:ext cx="874619" cy="87461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dirty="0"/>
            <a:t>Industrial Control</a:t>
          </a:r>
        </a:p>
      </dsp:txBody>
      <dsp:txXfrm>
        <a:off x="3933168" y="3285326"/>
        <a:ext cx="789229" cy="789229"/>
      </dsp:txXfrm>
    </dsp:sp>
    <dsp:sp modelId="{BDFFA506-D7A4-4120-ACE2-19E760BA5466}">
      <dsp:nvSpPr>
        <dsp:cNvPr id="0" name=""/>
        <dsp:cNvSpPr/>
      </dsp:nvSpPr>
      <dsp:spPr>
        <a:xfrm rot="9000000">
          <a:off x="1269577" y="3347036"/>
          <a:ext cx="321693" cy="0"/>
        </a:xfrm>
        <a:custGeom>
          <a:avLst/>
          <a:gdLst/>
          <a:ahLst/>
          <a:cxnLst/>
          <a:rect l="0" t="0" r="0" b="0"/>
          <a:pathLst>
            <a:path>
              <a:moveTo>
                <a:pt x="0" y="0"/>
              </a:moveTo>
              <a:lnTo>
                <a:pt x="3216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5F04D4-F638-48E2-AAAC-167D64577D36}">
      <dsp:nvSpPr>
        <dsp:cNvPr id="0" name=""/>
        <dsp:cNvSpPr/>
      </dsp:nvSpPr>
      <dsp:spPr>
        <a:xfrm>
          <a:off x="416507" y="3242631"/>
          <a:ext cx="874619" cy="874619"/>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US" sz="1500" kern="1200" dirty="0"/>
            <a:t>Cyber Security</a:t>
          </a:r>
        </a:p>
      </dsp:txBody>
      <dsp:txXfrm>
        <a:off x="459202" y="3285326"/>
        <a:ext cx="789229" cy="789229"/>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1F53BA-A38C-921E-88A6-1430491109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C320115-9FEC-8788-A7E2-293A3A704FA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750BDD5-F504-4BC3-A882-48F147C40503}" type="datetimeFigureOut">
              <a:rPr lang="en-US"/>
              <a:pPr>
                <a:defRPr/>
              </a:pPr>
              <a:t>7/24/2024</a:t>
            </a:fld>
            <a:endParaRPr lang="en-US"/>
          </a:p>
        </p:txBody>
      </p:sp>
      <p:sp>
        <p:nvSpPr>
          <p:cNvPr id="4" name="Slide Image Placeholder 3">
            <a:extLst>
              <a:ext uri="{FF2B5EF4-FFF2-40B4-BE49-F238E27FC236}">
                <a16:creationId xmlns:a16="http://schemas.microsoft.com/office/drawing/2014/main" id="{C4154CF0-3D00-557F-9CCA-1E252C874E6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1F7FFEB-2466-CFD1-6167-E4E123F0ABA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EF66D3A-AAA7-FD00-DB0B-104E3CEA0E7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BC15DF3-9A66-1C82-A065-B30706325DD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A72093F-08F3-400F-89BD-FC2C9B50CA9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FC93E27-889C-0D1D-EE8F-F466069F93A0}"/>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11584F93-51CD-F85F-1566-4B968296A3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A2C625A5-26D0-382C-43F5-5446E235E503}"/>
              </a:ext>
            </a:extLst>
          </p:cNvPr>
          <p:cNvSpPr>
            <a:spLocks noGrp="1"/>
          </p:cNvSpPr>
          <p:nvPr>
            <p:ph type="sldNum" sz="quarter" idx="5"/>
          </p:nvPr>
        </p:nvSpPr>
        <p:spPr/>
        <p:txBody>
          <a:bodyPr/>
          <a:lstStyle/>
          <a:p>
            <a:pPr>
              <a:defRPr/>
            </a:pPr>
            <a:fld id="{8953541E-FD0F-4933-A1E3-31B209185D6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12</a:t>
            </a:fld>
            <a:endParaRPr lang="en-US" dirty="0"/>
          </a:p>
        </p:txBody>
      </p:sp>
    </p:spTree>
    <p:extLst>
      <p:ext uri="{BB962C8B-B14F-4D97-AF65-F5344CB8AC3E}">
        <p14:creationId xmlns:p14="http://schemas.microsoft.com/office/powerpoint/2010/main" val="363760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13</a:t>
            </a:fld>
            <a:endParaRPr lang="en-US" dirty="0"/>
          </a:p>
        </p:txBody>
      </p:sp>
    </p:spTree>
    <p:extLst>
      <p:ext uri="{BB962C8B-B14F-4D97-AF65-F5344CB8AC3E}">
        <p14:creationId xmlns:p14="http://schemas.microsoft.com/office/powerpoint/2010/main" val="396399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pple Color Emoji"/>
              </a:rPr>
              <a:t>🗣️</a:t>
            </a:r>
            <a:r>
              <a:rPr lang="en-US" sz="1200" b="1" i="0" u="none" strike="noStrike" dirty="0">
                <a:solidFill>
                  <a:srgbClr val="000000"/>
                </a:solidFill>
                <a:effectLst/>
                <a:latin typeface="Calibri" panose="020F0502020204030204" pitchFamily="34" charset="0"/>
              </a:rPr>
              <a:t>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Facilitator - FAC-name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exercise will start now </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14</a:t>
            </a:fld>
            <a:endParaRPr lang="en-US" dirty="0"/>
          </a:p>
        </p:txBody>
      </p:sp>
    </p:spTree>
    <p:extLst>
      <p:ext uri="{BB962C8B-B14F-4D97-AF65-F5344CB8AC3E}">
        <p14:creationId xmlns:p14="http://schemas.microsoft.com/office/powerpoint/2010/main" val="1945116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15</a:t>
            </a:fld>
            <a:endParaRPr lang="en-US" dirty="0"/>
          </a:p>
        </p:txBody>
      </p:sp>
    </p:spTree>
    <p:extLst>
      <p:ext uri="{BB962C8B-B14F-4D97-AF65-F5344CB8AC3E}">
        <p14:creationId xmlns:p14="http://schemas.microsoft.com/office/powerpoint/2010/main" val="115624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16</a:t>
            </a:fld>
            <a:endParaRPr lang="en-US" dirty="0"/>
          </a:p>
        </p:txBody>
      </p:sp>
    </p:spTree>
    <p:extLst>
      <p:ext uri="{BB962C8B-B14F-4D97-AF65-F5344CB8AC3E}">
        <p14:creationId xmlns:p14="http://schemas.microsoft.com/office/powerpoint/2010/main" val="249158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17</a:t>
            </a:fld>
            <a:endParaRPr lang="en-US" dirty="0"/>
          </a:p>
        </p:txBody>
      </p:sp>
    </p:spTree>
    <p:extLst>
      <p:ext uri="{BB962C8B-B14F-4D97-AF65-F5344CB8AC3E}">
        <p14:creationId xmlns:p14="http://schemas.microsoft.com/office/powerpoint/2010/main" val="3127096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18</a:t>
            </a:fld>
            <a:endParaRPr lang="en-US" dirty="0"/>
          </a:p>
        </p:txBody>
      </p:sp>
    </p:spTree>
    <p:extLst>
      <p:ext uri="{BB962C8B-B14F-4D97-AF65-F5344CB8AC3E}">
        <p14:creationId xmlns:p14="http://schemas.microsoft.com/office/powerpoint/2010/main" val="550612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19</a:t>
            </a:fld>
            <a:endParaRPr lang="en-US" dirty="0"/>
          </a:p>
        </p:txBody>
      </p:sp>
    </p:spTree>
    <p:extLst>
      <p:ext uri="{BB962C8B-B14F-4D97-AF65-F5344CB8AC3E}">
        <p14:creationId xmlns:p14="http://schemas.microsoft.com/office/powerpoint/2010/main" val="1289008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i="0" u="none" strike="noStrike" dirty="0">
                <a:solidFill>
                  <a:srgbClr val="000000"/>
                </a:solidFill>
                <a:effectLst/>
                <a:latin typeface="Apple Color Emoji"/>
              </a:rPr>
              <a:t>🗣️</a:t>
            </a:r>
            <a:r>
              <a:rPr lang="en-US" sz="1800" b="1" i="0" u="none" strike="noStrike" dirty="0">
                <a:solidFill>
                  <a:srgbClr val="000000"/>
                </a:solidFill>
                <a:effectLst/>
                <a:latin typeface="Calibri" panose="020F0502020204030204" pitchFamily="34" charset="0"/>
              </a:rPr>
              <a:t> </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Operations Section Chief - OSC-name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tabLst>
                <a:tab pos="457200" algn="l"/>
              </a:tabLst>
            </a:pPr>
            <a:r>
              <a:rPr lang="en-US" sz="1200" kern="1200" dirty="0" err="1">
                <a:solidFill>
                  <a:schemeClr val="tx1"/>
                </a:solidFill>
                <a:latin typeface="+mn-lt"/>
                <a:ea typeface="+mn-ea"/>
                <a:cs typeface="+mn-cs"/>
              </a:rPr>
              <a:t>xxxx</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20</a:t>
            </a:fld>
            <a:endParaRPr lang="en-US" dirty="0"/>
          </a:p>
        </p:txBody>
      </p:sp>
    </p:spTree>
    <p:extLst>
      <p:ext uri="{BB962C8B-B14F-4D97-AF65-F5344CB8AC3E}">
        <p14:creationId xmlns:p14="http://schemas.microsoft.com/office/powerpoint/2010/main" val="3790531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Apple Color Emoji"/>
              </a:rPr>
              <a:t>🗣️</a:t>
            </a:r>
            <a:r>
              <a:rPr lang="en-US" sz="1800" b="1" i="0" u="none" strike="noStrike" dirty="0">
                <a:solidFill>
                  <a:srgbClr val="000000"/>
                </a:solidFill>
                <a:effectLst/>
                <a:latin typeface="Calibri" panose="020F0502020204030204" pitchFamily="34" charset="0"/>
              </a:rPr>
              <a:t>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Facilitator - FAC-name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These are the questions each of you should ask yourself to ensure you can evaluate Containment procedures to isolate infected systems that may infect other systems on the network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INSTRUCTION:  Open the </a:t>
            </a:r>
            <a:r>
              <a:rPr lang="en-US" sz="2400" dirty="0">
                <a:effectLst/>
                <a:latin typeface="Calibri" panose="020F0502020204030204" pitchFamily="34" charset="0"/>
                <a:ea typeface="Calibri" panose="020F0502020204030204" pitchFamily="34" charset="0"/>
                <a:cs typeface="Times New Roman" panose="02020603050405020304" pitchFamily="18" charset="0"/>
              </a:rPr>
              <a:t>System Shutdown and Isolation </a:t>
            </a:r>
            <a:r>
              <a:rPr lang="en-US" sz="2400" dirty="0"/>
              <a:t>TEMPLATE and discuss with the exercise participants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97EC48A-CACA-446F-81AF-F188FB520B0D}" type="slidenum">
              <a:rPr lang="en-US" smtClean="0"/>
              <a:pPr/>
              <a:t>21</a:t>
            </a:fld>
            <a:endParaRPr lang="en-US" dirty="0"/>
          </a:p>
        </p:txBody>
      </p:sp>
    </p:spTree>
    <p:extLst>
      <p:ext uri="{BB962C8B-B14F-4D97-AF65-F5344CB8AC3E}">
        <p14:creationId xmlns:p14="http://schemas.microsoft.com/office/powerpoint/2010/main" val="246232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t>These are the ICS4ICS Exercise OBJECTIVES and Rules for the exercise.</a:t>
            </a:r>
          </a:p>
          <a:p>
            <a:pPr marL="171450" indent="-171450">
              <a:buFont typeface="Arial" panose="020B0604020202020204" pitchFamily="34" charset="0"/>
              <a:buChar char="•"/>
            </a:pPr>
            <a:r>
              <a:rPr lang="en-US" sz="1800" dirty="0"/>
              <a:t>You will learn to leverage the Incident Command System to manage Incident Response efforts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Another objective is to enable you to Improve communication between Incident Command, OT, IT, and Operations</a:t>
            </a:r>
            <a:endParaRPr lang="en-US" sz="1800" dirty="0">
              <a:cs typeface="Arial"/>
            </a:endParaRPr>
          </a:p>
          <a:p>
            <a:pPr marL="171450" indent="-171450">
              <a:buFont typeface="Arial" panose="020B0604020202020204" pitchFamily="34" charset="0"/>
              <a:buChar char="•"/>
            </a:pPr>
            <a:r>
              <a:rPr lang="en-US" sz="1800" dirty="0"/>
              <a:t>Identify gaps in incident plans, structures and processes</a:t>
            </a:r>
          </a:p>
          <a:p>
            <a:pPr marL="171450" indent="-171450">
              <a:buFont typeface="Arial" panose="020B0604020202020204" pitchFamily="34" charset="0"/>
              <a:buChar char="•"/>
            </a:pPr>
            <a:r>
              <a:rPr lang="en-US" sz="1800" dirty="0"/>
              <a:t>The first rule is that the scenario is plausible, and events occur as presented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Do not “fight” the scenario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The second rule is to understand that multiple solutions may work to address this exercise scenario.  We are presenting one approach but there is no correct answer.</a:t>
            </a:r>
          </a:p>
        </p:txBody>
      </p:sp>
      <p:sp>
        <p:nvSpPr>
          <p:cNvPr id="4" name="Slide Number Placeholder 3"/>
          <p:cNvSpPr>
            <a:spLocks noGrp="1"/>
          </p:cNvSpPr>
          <p:nvPr>
            <p:ph type="sldNum" sz="quarter" idx="5"/>
          </p:nvPr>
        </p:nvSpPr>
        <p:spPr/>
        <p:txBody>
          <a:bodyPr/>
          <a:lstStyle/>
          <a:p>
            <a:fld id="{397EC48A-CACA-446F-81AF-F188FB520B0D}" type="slidenum">
              <a:rPr lang="en-US" smtClean="0"/>
              <a:pPr/>
              <a:t>4</a:t>
            </a:fld>
            <a:endParaRPr lang="en-US" dirty="0"/>
          </a:p>
        </p:txBody>
      </p:sp>
    </p:spTree>
    <p:extLst>
      <p:ext uri="{BB962C8B-B14F-4D97-AF65-F5344CB8AC3E}">
        <p14:creationId xmlns:p14="http://schemas.microsoft.com/office/powerpoint/2010/main" val="166566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22</a:t>
            </a:fld>
            <a:endParaRPr lang="en-US" dirty="0"/>
          </a:p>
        </p:txBody>
      </p:sp>
    </p:spTree>
    <p:extLst>
      <p:ext uri="{BB962C8B-B14F-4D97-AF65-F5344CB8AC3E}">
        <p14:creationId xmlns:p14="http://schemas.microsoft.com/office/powerpoint/2010/main" val="22415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pple Color Emoji"/>
              </a:rPr>
              <a:t>🗣️</a:t>
            </a:r>
            <a:r>
              <a:rPr lang="en-US" sz="1200" b="1" i="0" u="none" strike="noStrike" dirty="0">
                <a:solidFill>
                  <a:srgbClr val="000000"/>
                </a:solidFill>
                <a:effectLst/>
                <a:latin typeface="Calibri" panose="020F0502020204030204" pitchFamily="34" charset="0"/>
              </a:rPr>
              <a:t> </a:t>
            </a:r>
            <a:r>
              <a:rPr lang="en-US" sz="1200" b="1" u="sng" dirty="0"/>
              <a:t>Facilitator - FAC-name</a:t>
            </a:r>
            <a:endParaRPr lang="en-US" dirty="0"/>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first ICS4ICS meeting is for the Incident Commander to document the incident and develop incident objectives.  The Planning Section Chief helps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ICS4ICS Team will be travelling to join the team while this work occurs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23</a:t>
            </a:fld>
            <a:endParaRPr lang="en-US" dirty="0"/>
          </a:p>
        </p:txBody>
      </p:sp>
    </p:spTree>
    <p:extLst>
      <p:ext uri="{BB962C8B-B14F-4D97-AF65-F5344CB8AC3E}">
        <p14:creationId xmlns:p14="http://schemas.microsoft.com/office/powerpoint/2010/main" val="3827456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62500" lnSpcReduction="20000"/>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Objectives Meeting will start at 0600 </a:t>
            </a:r>
            <a:r>
              <a:rPr lang="en-US" sz="1800" dirty="0">
                <a:effectLst/>
                <a:latin typeface="Calibri" panose="020F0502020204030204" pitchFamily="34" charset="0"/>
                <a:ea typeface="Calibri" panose="020F0502020204030204" pitchFamily="34" charset="0"/>
                <a:cs typeface="Times New Roman" panose="02020603050405020304" pitchFamily="18" charset="0"/>
              </a:rPr>
              <a:t>hundred</a:t>
            </a:r>
            <a:r>
              <a:rPr lang="en-US" sz="1800" b="0" kern="1200" dirty="0">
                <a:solidFill>
                  <a:schemeClr val="tx1"/>
                </a:solidFill>
                <a:latin typeface="+mn-lt"/>
                <a:ea typeface="+mn-ea"/>
                <a:cs typeface="+mn-cs"/>
              </a:rPr>
              <a:t> which is 6AM</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meeting will be attended by the Incident Commander and Planning Section Chief</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At this meeting, the objectives are developed and/or identified, which will be captured on a flipchart and the documented on the ICS-202 Incident Objectives form</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dirty="0"/>
              <a:t>The Incident Commander will announce the Objectives, and during the Command &amp; General Staff Meeting the staff will review and break down the objectives as either Operational or Managerial and assign to the appropriate sections</a:t>
            </a:r>
            <a:endParaRPr lang="en-US" sz="1800" b="0" kern="1200" dirty="0">
              <a:solidFill>
                <a:schemeClr val="tx1"/>
              </a:solidFill>
              <a:latin typeface="+mn-lt"/>
              <a:ea typeface="+mn-ea"/>
              <a:cs typeface="+mn-cs"/>
            </a:endParaRP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determines the following:</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What are the Response priorities, like: life safety a great concern, and/or getting the Industrial Control Systems back online and/or Managing Public Information and/or other priorities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will also determine Limitations and Constraints of the response which might include labor union challenges, local community concerns like noise, a natural disaster or severe weather, or other constraints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will be the leader for this exercise; Unified Command will not be required because there is no physical response, like a fire or spill; If a physical response becomes required a Unified Command will be formed</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24</a:t>
            </a:fld>
            <a:endParaRPr lang="en-US" dirty="0"/>
          </a:p>
        </p:txBody>
      </p:sp>
    </p:spTree>
    <p:extLst>
      <p:ext uri="{BB962C8B-B14F-4D97-AF65-F5344CB8AC3E}">
        <p14:creationId xmlns:p14="http://schemas.microsoft.com/office/powerpoint/2010/main" val="2878637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Each of the ICS4ICS meeting have a pre-defined agenda that the Planning Section Chief will modify as needed</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Planning Section Chief facilitates most of the meetings </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People from the ICS4ICS team will join this meeting if they are available</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Planning Section Chief will review the agenda, facilitate the meeting and then close the meeting</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25</a:t>
            </a:fld>
            <a:endParaRPr lang="en-US" dirty="0"/>
          </a:p>
        </p:txBody>
      </p:sp>
    </p:spTree>
    <p:extLst>
      <p:ext uri="{BB962C8B-B14F-4D97-AF65-F5344CB8AC3E}">
        <p14:creationId xmlns:p14="http://schemas.microsoft.com/office/powerpoint/2010/main" val="4217704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IC will create the ICS-201 Incident Briefing Sections 1 to 3 show basic information </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Section 4 shows a sketch of the impacted operations which may be a building, logical, or other map</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Section 5 summarizes the incident with the information we know about the incident at this time</a:t>
            </a:r>
          </a:p>
          <a:p>
            <a:pPr marL="0" marR="0" lvl="0" indent="0" algn="l" defTabSz="914400" rtl="0" eaLnBrk="1" fontAlgn="auto" latinLnBrk="0" hangingPunct="1">
              <a:lnSpc>
                <a:spcPct val="107000"/>
              </a:lnSpc>
              <a:spcBef>
                <a:spcPts val="300"/>
              </a:spcBef>
              <a:spcAft>
                <a:spcPts val="300"/>
              </a:spcAft>
              <a:buClrTx/>
              <a:buSzTx/>
              <a:buFont typeface="Arial" panose="020B0604020202020204" pitchFamily="34" charset="0"/>
              <a:buNone/>
              <a:tabLst/>
              <a:defRPr/>
            </a:pP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397EC48A-CACA-446F-81AF-F188FB520B0D}" type="slidenum">
              <a:rPr lang="en-US" smtClean="0"/>
              <a:pPr/>
              <a:t>26</a:t>
            </a:fld>
            <a:endParaRPr lang="en-US" dirty="0"/>
          </a:p>
        </p:txBody>
      </p:sp>
    </p:spTree>
    <p:extLst>
      <p:ext uri="{BB962C8B-B14F-4D97-AF65-F5344CB8AC3E}">
        <p14:creationId xmlns:p14="http://schemas.microsoft.com/office/powerpoint/2010/main" val="3499903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will use and modify a template the Incident Objectives that drive incident operations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decides on operational period which is normally 12-hours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A 2nd shift of people will take over the ICS4ICS team roles, so this team can rest before returning 12-hour later</a:t>
            </a:r>
            <a:endParaRPr lang="en-US" sz="1800" b="0" kern="1200" dirty="0">
              <a:solidFill>
                <a:schemeClr val="tx1"/>
              </a:solidFill>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27</a:t>
            </a:fld>
            <a:endParaRPr lang="en-US" dirty="0"/>
          </a:p>
        </p:txBody>
      </p:sp>
    </p:spTree>
    <p:extLst>
      <p:ext uri="{BB962C8B-B14F-4D97-AF65-F5344CB8AC3E}">
        <p14:creationId xmlns:p14="http://schemas.microsoft.com/office/powerpoint/2010/main" val="1052761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The Planning Section Chief will capture and update action items for all meetings. </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This data will be used to ensure that everyone knows what they have been assigned and ensure all tasks are completed.</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This document also acts as a memory for actions have been completed</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800" kern="1200" dirty="0">
                <a:solidFill>
                  <a:schemeClr val="tx1"/>
                </a:solidFill>
                <a:latin typeface="+mn-lt"/>
                <a:ea typeface="+mn-ea"/>
                <a:cs typeface="+mn-cs"/>
              </a:rPr>
              <a:t>In this example, the IC has assigned the SOFR to develop a Site Safety Plan</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28</a:t>
            </a:fld>
            <a:endParaRPr lang="en-US" dirty="0"/>
          </a:p>
        </p:txBody>
      </p:sp>
    </p:spTree>
    <p:extLst>
      <p:ext uri="{BB962C8B-B14F-4D97-AF65-F5344CB8AC3E}">
        <p14:creationId xmlns:p14="http://schemas.microsoft.com/office/powerpoint/2010/main" val="295082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is increased need for Government Reporting in numerous counties and industry sectors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ICS4ICS has a Government Reporting procedure template you can use to quickly create a procedures for your company or organization</a:t>
            </a:r>
          </a:p>
        </p:txBody>
      </p:sp>
      <p:sp>
        <p:nvSpPr>
          <p:cNvPr id="4" name="Slide Number Placeholder 3"/>
          <p:cNvSpPr>
            <a:spLocks noGrp="1"/>
          </p:cNvSpPr>
          <p:nvPr>
            <p:ph type="sldNum" sz="quarter" idx="5"/>
          </p:nvPr>
        </p:nvSpPr>
        <p:spPr/>
        <p:txBody>
          <a:bodyPr/>
          <a:lstStyle/>
          <a:p>
            <a:pPr>
              <a:defRPr/>
            </a:pPr>
            <a:fld id="{6A72093F-08F3-400F-89BD-FC2C9B50CA9C}" type="slidenum">
              <a:rPr lang="en-US" smtClean="0"/>
              <a:pPr>
                <a:defRPr/>
              </a:pPr>
              <a:t>29</a:t>
            </a:fld>
            <a:endParaRPr lang="en-US"/>
          </a:p>
        </p:txBody>
      </p:sp>
    </p:spTree>
    <p:extLst>
      <p:ext uri="{BB962C8B-B14F-4D97-AF65-F5344CB8AC3E}">
        <p14:creationId xmlns:p14="http://schemas.microsoft.com/office/powerpoint/2010/main" val="3213271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Companies must prepare to make decision and perform government reporting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have procedure templates posted on our ICS4ICS.org website for this process and many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Decision Team should be formed.  You will have to identify the people you believe are needed to make these decisions.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have a list of know laws and regulations in our Government Reporting procedure template.  You have to identify those that impact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also should understand you company policies that may impact government reporting, particularly when not legally required.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Government reporting may need to be done with multiple parties.  The message must be consistent to ensure everyone receive the same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An authorized approver needs to be identified who approves the message and who will receive government reporting.</a:t>
            </a:r>
          </a:p>
          <a:p>
            <a:endParaRPr lang="en-US" dirty="0"/>
          </a:p>
        </p:txBody>
      </p:sp>
      <p:sp>
        <p:nvSpPr>
          <p:cNvPr id="4" name="Slide Number Placeholder 3"/>
          <p:cNvSpPr>
            <a:spLocks noGrp="1"/>
          </p:cNvSpPr>
          <p:nvPr>
            <p:ph type="sldNum" sz="quarter" idx="5"/>
          </p:nvPr>
        </p:nvSpPr>
        <p:spPr/>
        <p:txBody>
          <a:bodyPr/>
          <a:lstStyle/>
          <a:p>
            <a:pPr>
              <a:defRPr/>
            </a:pPr>
            <a:fld id="{6A72093F-08F3-400F-89BD-FC2C9B50CA9C}" type="slidenum">
              <a:rPr lang="en-US" smtClean="0"/>
              <a:pPr>
                <a:defRPr/>
              </a:pPr>
              <a:t>30</a:t>
            </a:fld>
            <a:endParaRPr lang="en-US"/>
          </a:p>
        </p:txBody>
      </p:sp>
    </p:spTree>
    <p:extLst>
      <p:ext uri="{BB962C8B-B14F-4D97-AF65-F5344CB8AC3E}">
        <p14:creationId xmlns:p14="http://schemas.microsoft.com/office/powerpoint/2010/main" val="3677414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will talk about the first meeting that brings together the entire ICS4ICS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technical people on the Operations Section Team will continue to work while this meeting occurs</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31</a:t>
            </a:fld>
            <a:endParaRPr lang="en-US" dirty="0"/>
          </a:p>
        </p:txBody>
      </p:sp>
    </p:spTree>
    <p:extLst>
      <p:ext uri="{BB962C8B-B14F-4D97-AF65-F5344CB8AC3E}">
        <p14:creationId xmlns:p14="http://schemas.microsoft.com/office/powerpoint/2010/main" val="372366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000" dirty="0"/>
              <a:t>ICS4ICS combined 3 capabilities that already exist in most companies.  The goal is to improve management of cybersecurity incidents that impact Industrial Control Systems.  These capabilities can be used for non-cyber incidents that impact industrial operations.    </a:t>
            </a:r>
          </a:p>
          <a:p>
            <a:r>
              <a:rPr lang="en-US" sz="1000" dirty="0"/>
              <a:t>The NIMS/Incident Command System was created in the 1970’s.  There are similar versions used in numerous countries.  </a:t>
            </a:r>
          </a:p>
          <a:p>
            <a:r>
              <a:rPr lang="en-US" sz="1000" dirty="0"/>
              <a:t>Cybersecurity teams leverage Computer Incident Response processes defined by NIST and other organizations to investigate cyber incidents with the goal to minimize the impact of incidents, and provide information needed by leadership that enables them to quickly make decisions that lead to the resolution of incidents.  </a:t>
            </a:r>
          </a:p>
          <a:p>
            <a:r>
              <a:rPr lang="en-US" sz="1000" dirty="0"/>
              <a:t>Industrial Control System experts currently manage the technical aspects of many type of incidents including cybersecurity incidents.  Their knowledge of their systems enable them to identify alternatives to recover critical business functions they support and respond to cyber incidents.  </a:t>
            </a:r>
          </a:p>
          <a:p>
            <a:r>
              <a:rPr lang="en-US" sz="1000" dirty="0"/>
              <a:t>ICS4ICS combines these three processes and leverages the unique expertise of each group to expedite the response and resolution of cybersecurity incidents.</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5</a:t>
            </a:fld>
            <a:endParaRPr lang="en-US" dirty="0"/>
          </a:p>
        </p:txBody>
      </p:sp>
    </p:spTree>
    <p:extLst>
      <p:ext uri="{BB962C8B-B14F-4D97-AF65-F5344CB8AC3E}">
        <p14:creationId xmlns:p14="http://schemas.microsoft.com/office/powerpoint/2010/main" val="3625192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Command &amp; General Staff Meeting will start at 1000 </a:t>
            </a:r>
            <a:r>
              <a:rPr lang="en-US" sz="1200" dirty="0">
                <a:effectLst/>
                <a:latin typeface="Calibri" panose="020F0502020204030204" pitchFamily="34" charset="0"/>
                <a:ea typeface="Calibri" panose="020F0502020204030204" pitchFamily="34" charset="0"/>
                <a:cs typeface="Times New Roman" panose="02020603050405020304" pitchFamily="18" charset="0"/>
              </a:rPr>
              <a:t>hundred</a:t>
            </a:r>
            <a:r>
              <a:rPr lang="en-US" sz="1200" b="0" kern="1200" dirty="0">
                <a:solidFill>
                  <a:schemeClr val="tx1"/>
                </a:solidFill>
                <a:latin typeface="+mn-lt"/>
                <a:ea typeface="+mn-ea"/>
                <a:cs typeface="+mn-cs"/>
              </a:rPr>
              <a:t> which is 10AM</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dirty="0"/>
              <a:t>This</a:t>
            </a:r>
            <a:r>
              <a:rPr lang="en-US" sz="1200" b="0" kern="1200" dirty="0">
                <a:solidFill>
                  <a:schemeClr val="tx1"/>
                </a:solidFill>
                <a:latin typeface="+mn-lt"/>
                <a:ea typeface="+mn-ea"/>
                <a:cs typeface="+mn-cs"/>
              </a:rPr>
              <a:t> is the time for the Incident Commander, Command Staff, and the General Staff who are the Section Chiefs, to ask questions</a:t>
            </a:r>
            <a:endParaRPr lang="en-US" sz="1200" b="0" kern="1200" dirty="0">
              <a:solidFill>
                <a:schemeClr val="tx1"/>
              </a:solidFill>
              <a:latin typeface="+mn-lt"/>
              <a:cs typeface="Calibri"/>
            </a:endParaRP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This meeting is an open environment where Staff can air dirty laundry and ask questions to clear the air</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Incident Commander defines the length of the operational period (as 12-hours) which will determine when this meeting will re-occur with the 2</a:t>
            </a:r>
            <a:r>
              <a:rPr lang="en-US" sz="1200" b="0" kern="1200" baseline="30000" dirty="0">
                <a:solidFill>
                  <a:schemeClr val="tx1"/>
                </a:solidFill>
                <a:latin typeface="+mn-lt"/>
                <a:ea typeface="+mn-ea"/>
                <a:cs typeface="+mn-cs"/>
              </a:rPr>
              <a:t>nd</a:t>
            </a:r>
            <a:r>
              <a:rPr lang="en-US" sz="1200" b="0" kern="1200" dirty="0">
                <a:solidFill>
                  <a:schemeClr val="tx1"/>
                </a:solidFill>
                <a:latin typeface="+mn-lt"/>
                <a:ea typeface="+mn-ea"/>
                <a:cs typeface="+mn-cs"/>
              </a:rPr>
              <a:t> shift staff which starts the timing for the other Planning P meetings 12 hours past 1</a:t>
            </a:r>
            <a:r>
              <a:rPr lang="en-US" sz="1200" b="0" kern="1200" baseline="30000" dirty="0">
                <a:solidFill>
                  <a:schemeClr val="tx1"/>
                </a:solidFill>
                <a:latin typeface="+mn-lt"/>
                <a:ea typeface="+mn-ea"/>
                <a:cs typeface="+mn-cs"/>
              </a:rPr>
              <a:t>st</a:t>
            </a:r>
            <a:r>
              <a:rPr lang="en-US" sz="1200" b="0" kern="1200" dirty="0">
                <a:solidFill>
                  <a:schemeClr val="tx1"/>
                </a:solidFill>
                <a:latin typeface="+mn-lt"/>
                <a:ea typeface="+mn-ea"/>
                <a:cs typeface="+mn-cs"/>
              </a:rPr>
              <a:t> shift</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Incident Commander establishes the organization and reminds Section Chiefs that they are responsible for performing actions within their section for positions that have not been staffed</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32</a:t>
            </a:fld>
            <a:endParaRPr lang="en-US" dirty="0"/>
          </a:p>
        </p:txBody>
      </p:sp>
    </p:spTree>
    <p:extLst>
      <p:ext uri="{BB962C8B-B14F-4D97-AF65-F5344CB8AC3E}">
        <p14:creationId xmlns:p14="http://schemas.microsoft.com/office/powerpoint/2010/main" val="110514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Planning Section Chief will facilitate this meeting using a pre-defined agenda they modify as needed for the incident</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All people on the ICS4ICS team will join this meeting to get information on the incident and directions from the IC.  </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Each person has already been working to understand the incident.  The PSC on-boards team members as they arrive.</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team members begin to respond to the incident based on their role.</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They also start to develop their individual tactics and plans for the incident.</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Planning Section Chief will review the agenda, facilitate the meeting and then close the meeting</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33</a:t>
            </a:fld>
            <a:endParaRPr lang="en-US" dirty="0"/>
          </a:p>
        </p:txBody>
      </p:sp>
    </p:spTree>
    <p:extLst>
      <p:ext uri="{BB962C8B-B14F-4D97-AF65-F5344CB8AC3E}">
        <p14:creationId xmlns:p14="http://schemas.microsoft.com/office/powerpoint/2010/main" val="2018672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 Safety Officer will provide status of safety and describe concerns about safety</a:t>
            </a:r>
          </a:p>
          <a:p>
            <a:pPr marL="171450" indent="-171450">
              <a:buFont typeface="Arial" panose="020B0604020202020204" pitchFamily="34" charset="0"/>
              <a:buChar char="•"/>
            </a:pPr>
            <a:r>
              <a:rPr lang="en-US" sz="1200" b="0" kern="1200" dirty="0">
                <a:solidFill>
                  <a:schemeClr val="tx1"/>
                </a:solidFill>
                <a:latin typeface="+mn-lt"/>
                <a:ea typeface="+mn-ea"/>
                <a:cs typeface="+mn-cs"/>
              </a:rPr>
              <a:t>The describe safety concerns and mitigation strategies to address those concerns</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They will provide the team with directions on how they must operate to ensure their and everyone’s safety</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They will submit a Resource Request to order </a:t>
            </a:r>
            <a:r>
              <a:rPr lang="en-US" sz="1200" b="0" kern="1200" dirty="0" err="1">
                <a:solidFill>
                  <a:schemeClr val="tx1"/>
                </a:solidFill>
                <a:latin typeface="+mn-lt"/>
                <a:ea typeface="+mn-ea"/>
                <a:cs typeface="+mn-cs"/>
              </a:rPr>
              <a:t>order</a:t>
            </a:r>
            <a:r>
              <a:rPr lang="en-US" sz="1200" b="0" kern="1200" dirty="0">
                <a:solidFill>
                  <a:schemeClr val="tx1"/>
                </a:solidFill>
                <a:latin typeface="+mn-lt"/>
                <a:ea typeface="+mn-ea"/>
                <a:cs typeface="+mn-cs"/>
              </a:rPr>
              <a:t> think like an ambulance, security staff, and other resources needed to ensure safety</a:t>
            </a:r>
          </a:p>
          <a:p>
            <a:pPr marL="171450" marR="0" lvl="0" indent="-171450" algn="l"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SOFR will keep the ICS4ICS team updated of further safety develops and updates to the safety plan</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34</a:t>
            </a:fld>
            <a:endParaRPr lang="en-US" dirty="0"/>
          </a:p>
        </p:txBody>
      </p:sp>
    </p:spTree>
    <p:extLst>
      <p:ext uri="{BB962C8B-B14F-4D97-AF65-F5344CB8AC3E}">
        <p14:creationId xmlns:p14="http://schemas.microsoft.com/office/powerpoint/2010/main" val="559353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en-US" sz="2800" b="0" i="0" u="none" strike="noStrike" kern="1200" dirty="0">
                <a:solidFill>
                  <a:srgbClr val="000000"/>
                </a:solidFill>
                <a:effectLst/>
                <a:latin typeface="Apple Color Emoji"/>
                <a:ea typeface="+mn-ea"/>
                <a:cs typeface="+mn-cs"/>
              </a:rPr>
              <a:t>The PIO will draft a </a:t>
            </a:r>
            <a:r>
              <a:rPr lang="en-US" sz="1800" kern="1200" dirty="0">
                <a:solidFill>
                  <a:schemeClr val="tx1"/>
                </a:solidFill>
                <a:latin typeface="+mn-lt"/>
                <a:ea typeface="+mn-ea"/>
                <a:cs typeface="+mn-cs"/>
              </a:rPr>
              <a:t>communication that senior leaders will send to their staff with a brief overview of the situation and a reminder to direct all media inquiries to the PIO</a:t>
            </a:r>
          </a:p>
          <a:p>
            <a:pPr marL="0" marR="0">
              <a:lnSpc>
                <a:spcPct val="107000"/>
              </a:lnSpc>
              <a:spcBef>
                <a:spcPts val="0"/>
              </a:spcBef>
              <a:spcAft>
                <a:spcPts val="0"/>
              </a:spcAft>
            </a:pPr>
            <a:r>
              <a:rPr lang="en-US" sz="1800" kern="1200" dirty="0">
                <a:solidFill>
                  <a:schemeClr val="tx1"/>
                </a:solidFill>
                <a:latin typeface="+mn-lt"/>
                <a:ea typeface="+mn-ea"/>
                <a:cs typeface="+mn-cs"/>
              </a:rPr>
              <a:t>The PIO develops and manages all communications inside the company with staff, externally with media, investors, customers, and other parties.  </a:t>
            </a:r>
          </a:p>
          <a:p>
            <a:pPr marL="0" marR="0">
              <a:lnSpc>
                <a:spcPct val="107000"/>
              </a:lnSpc>
              <a:spcBef>
                <a:spcPts val="0"/>
              </a:spcBef>
              <a:spcAft>
                <a:spcPts val="0"/>
              </a:spcAft>
            </a:pPr>
            <a:r>
              <a:rPr lang="en-US" sz="1800" kern="1200" dirty="0">
                <a:solidFill>
                  <a:schemeClr val="tx1"/>
                </a:solidFill>
                <a:latin typeface="+mn-lt"/>
                <a:ea typeface="+mn-ea"/>
                <a:cs typeface="+mn-cs"/>
              </a:rPr>
              <a:t>The PIO will ensure all messages are factual with limited conjecture.  These message are used in various communications include government reporting.</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35</a:t>
            </a:fld>
            <a:endParaRPr lang="en-US" dirty="0"/>
          </a:p>
        </p:txBody>
      </p:sp>
    </p:spTree>
    <p:extLst>
      <p:ext uri="{BB962C8B-B14F-4D97-AF65-F5344CB8AC3E}">
        <p14:creationId xmlns:p14="http://schemas.microsoft.com/office/powerpoint/2010/main" val="3698314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en-US" sz="1800" b="0" i="0" u="none" strike="noStrike" kern="1200" dirty="0">
                <a:solidFill>
                  <a:srgbClr val="000000"/>
                </a:solidFill>
                <a:effectLst/>
                <a:latin typeface="Apple Color Emoji"/>
                <a:ea typeface="+mn-ea"/>
                <a:cs typeface="+mn-cs"/>
              </a:rPr>
              <a:t>The Planning Section Chief (or a Document Unit Leader who reports to them) will use an </a:t>
            </a:r>
            <a:r>
              <a:rPr lang="en-US" sz="1200" kern="1200" dirty="0">
                <a:solidFill>
                  <a:schemeClr val="tx1"/>
                </a:solidFill>
                <a:latin typeface="+mn-lt"/>
                <a:ea typeface="+mn-ea"/>
                <a:cs typeface="+mn-cs"/>
              </a:rPr>
              <a:t>Incident Open Action Tracker captures action items, key decisions, and other data that needs to be tracked</a:t>
            </a:r>
          </a:p>
        </p:txBody>
      </p:sp>
      <p:sp>
        <p:nvSpPr>
          <p:cNvPr id="4" name="Slide Number Placeholder 3"/>
          <p:cNvSpPr>
            <a:spLocks noGrp="1"/>
          </p:cNvSpPr>
          <p:nvPr>
            <p:ph type="sldNum" sz="quarter" idx="5"/>
          </p:nvPr>
        </p:nvSpPr>
        <p:spPr/>
        <p:txBody>
          <a:bodyPr/>
          <a:lstStyle/>
          <a:p>
            <a:fld id="{397EC48A-CACA-446F-81AF-F188FB520B0D}" type="slidenum">
              <a:rPr lang="en-US" smtClean="0"/>
              <a:pPr/>
              <a:t>36</a:t>
            </a:fld>
            <a:endParaRPr lang="en-US" dirty="0"/>
          </a:p>
        </p:txBody>
      </p:sp>
    </p:spTree>
    <p:extLst>
      <p:ext uri="{BB962C8B-B14F-4D97-AF65-F5344CB8AC3E}">
        <p14:creationId xmlns:p14="http://schemas.microsoft.com/office/powerpoint/2010/main" val="3455639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37</a:t>
            </a:fld>
            <a:endParaRPr lang="en-US" dirty="0"/>
          </a:p>
        </p:txBody>
      </p:sp>
    </p:spTree>
    <p:extLst>
      <p:ext uri="{BB962C8B-B14F-4D97-AF65-F5344CB8AC3E}">
        <p14:creationId xmlns:p14="http://schemas.microsoft.com/office/powerpoint/2010/main" val="3086393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tx1"/>
                </a:solidFill>
                <a:latin typeface="+mn-lt"/>
                <a:ea typeface="+mn-ea"/>
                <a:cs typeface="+mn-cs"/>
              </a:rPr>
              <a:t>Ransomware is becoming a significant risk to numerous industry sectors.  In some sectors we are seeing over 100% increase annually in ransomware attacks</a:t>
            </a:r>
          </a:p>
          <a:p>
            <a:pPr marL="171450" marR="0" lvl="0" indent="-171450" algn="l" defTabSz="914400" rtl="0" eaLnBrk="1" latinLnBrk="0" hangingPunct="1">
              <a:lnSpc>
                <a:spcPct val="107000"/>
              </a:lnSpc>
              <a:spcBef>
                <a:spcPts val="0"/>
              </a:spcBef>
              <a:spcAft>
                <a:spcPts val="0"/>
              </a:spcAft>
              <a:buFont typeface="Arial" panose="020B0604020202020204" pitchFamily="34" charset="0"/>
              <a:buChar char="•"/>
            </a:pPr>
            <a:r>
              <a:rPr lang="en-US" sz="1200" kern="1200" dirty="0">
                <a:solidFill>
                  <a:schemeClr val="tx1"/>
                </a:solidFill>
                <a:latin typeface="+mn-lt"/>
                <a:ea typeface="+mn-ea"/>
                <a:cs typeface="+mn-cs"/>
              </a:rPr>
              <a:t>They are challenging because the bad guy locks your systems.  They may destroy your backup data used to recovery OT and IT systems and components.</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38</a:t>
            </a:fld>
            <a:endParaRPr lang="en-US" dirty="0"/>
          </a:p>
        </p:txBody>
      </p:sp>
    </p:spTree>
    <p:extLst>
      <p:ext uri="{BB962C8B-B14F-4D97-AF65-F5344CB8AC3E}">
        <p14:creationId xmlns:p14="http://schemas.microsoft.com/office/powerpoint/2010/main" val="2062722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company or organization should define a decision team including members that are needed to provide input and/or make the final decision.  These slides show examples of people who may be on the Ransomware decision team.</a:t>
            </a:r>
          </a:p>
          <a:p>
            <a:r>
              <a:rPr lang="en-US" dirty="0"/>
              <a:t>Decision process must be defined and data collected to help the decision team as they make the decision.</a:t>
            </a:r>
          </a:p>
        </p:txBody>
      </p:sp>
      <p:sp>
        <p:nvSpPr>
          <p:cNvPr id="4" name="Slide Number Placeholder 3"/>
          <p:cNvSpPr>
            <a:spLocks noGrp="1"/>
          </p:cNvSpPr>
          <p:nvPr>
            <p:ph type="sldNum" sz="quarter" idx="5"/>
          </p:nvPr>
        </p:nvSpPr>
        <p:spPr/>
        <p:txBody>
          <a:bodyPr/>
          <a:lstStyle/>
          <a:p>
            <a:pPr>
              <a:defRPr/>
            </a:pPr>
            <a:fld id="{6A72093F-08F3-400F-89BD-FC2C9B50CA9C}" type="slidenum">
              <a:rPr lang="en-US" smtClean="0"/>
              <a:pPr>
                <a:defRPr/>
              </a:pPr>
              <a:t>39</a:t>
            </a:fld>
            <a:endParaRPr lang="en-US"/>
          </a:p>
        </p:txBody>
      </p:sp>
    </p:spTree>
    <p:extLst>
      <p:ext uri="{BB962C8B-B14F-4D97-AF65-F5344CB8AC3E}">
        <p14:creationId xmlns:p14="http://schemas.microsoft.com/office/powerpoint/2010/main" val="261219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0" i="0" u="none" strike="noStrike" kern="1200" dirty="0">
                <a:solidFill>
                  <a:srgbClr val="000000"/>
                </a:solidFill>
                <a:effectLst/>
                <a:latin typeface="Apple Color Emoji"/>
                <a:ea typeface="+mn-ea"/>
                <a:cs typeface="+mn-cs"/>
              </a:rPr>
              <a:t>The Operations Section Chief will determine how the Operations section should be organized into teams.</a:t>
            </a:r>
          </a:p>
          <a:p>
            <a:pPr marL="0" marR="0">
              <a:lnSpc>
                <a:spcPct val="107000"/>
              </a:lnSpc>
              <a:spcBef>
                <a:spcPts val="0"/>
              </a:spcBef>
              <a:spcAft>
                <a:spcPts val="0"/>
              </a:spcAft>
            </a:pPr>
            <a:r>
              <a:rPr lang="en-US" sz="1800" b="0" i="0" u="none" strike="noStrike" kern="1200" dirty="0">
                <a:solidFill>
                  <a:srgbClr val="000000"/>
                </a:solidFill>
                <a:effectLst/>
                <a:latin typeface="Apple Color Emoji"/>
                <a:ea typeface="+mn-ea"/>
                <a:cs typeface="+mn-cs"/>
              </a:rPr>
              <a:t>Mutual aid partners, vendors, and other external parties may be part of the staff on the various teams.</a:t>
            </a:r>
            <a:endParaRPr lang="en-US" sz="1200" b="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40</a:t>
            </a:fld>
            <a:endParaRPr lang="en-US" dirty="0"/>
          </a:p>
        </p:txBody>
      </p:sp>
    </p:spTree>
    <p:extLst>
      <p:ext uri="{BB962C8B-B14F-4D97-AF65-F5344CB8AC3E}">
        <p14:creationId xmlns:p14="http://schemas.microsoft.com/office/powerpoint/2010/main" val="2092990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97EC48A-CACA-446F-81AF-F188FB520B0D}" type="slidenum">
              <a:rPr lang="en-US" smtClean="0"/>
              <a:pPr/>
              <a:t>43</a:t>
            </a:fld>
            <a:endParaRPr lang="en-US" dirty="0"/>
          </a:p>
        </p:txBody>
      </p:sp>
    </p:spTree>
    <p:extLst>
      <p:ext uri="{BB962C8B-B14F-4D97-AF65-F5344CB8AC3E}">
        <p14:creationId xmlns:p14="http://schemas.microsoft.com/office/powerpoint/2010/main" val="313233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spcBef>
                <a:spcPts val="300"/>
              </a:spcBef>
              <a:spcAft>
                <a:spcPts val="3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Incident Command System has a Planning P process to manage All-Hazards.  The Planning Cycle consists of the detailed steps necessary to guide the ICS4ICS Team through the five phases of the planning process to develop, disseminate, implement, and adjust an Incident Action Plan (IAP) based on the Incident Objectives. </a:t>
            </a:r>
          </a:p>
          <a:p>
            <a:pPr marL="0" marR="0">
              <a:spcBef>
                <a:spcPts val="300"/>
              </a:spcBef>
              <a:spcAft>
                <a:spcPts val="3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300"/>
              </a:spcBef>
              <a:spcAft>
                <a:spcPts val="30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All-Hazards Planning Cycle provides a systematic, standardized, and effective approach to organizing response to incidents.  After the initial response, the Planning P defines the operational cycle which is repeated. The Planning P operational cycle likely will be repeated multiple time even as a new shift of staff arrives to staff the effort.  Planning P provides structure by:</a:t>
            </a:r>
          </a:p>
          <a:p>
            <a:pPr marL="342900" marR="0" lvl="0" indent="-342900">
              <a:spcBef>
                <a:spcPts val="300"/>
              </a:spcBef>
              <a:spcAft>
                <a:spcPts val="300"/>
              </a:spcAft>
              <a:buFont typeface="Wingdings" panose="05000000000000000000"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Prescribing the order in which meetings or briefings occur.  AND</a:t>
            </a:r>
          </a:p>
          <a:p>
            <a:pPr marL="342900" marR="0" lvl="0" indent="-342900">
              <a:spcBef>
                <a:spcPts val="300"/>
              </a:spcBef>
              <a:spcAft>
                <a:spcPts val="300"/>
              </a:spcAft>
              <a:buFont typeface="Wingdings" panose="05000000000000000000"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Identifyin</a:t>
            </a:r>
            <a:r>
              <a:rPr lang="en-US" sz="1200" baseline="0" dirty="0">
                <a:effectLst/>
                <a:latin typeface="Arial" panose="020B0604020202020204" pitchFamily="34" charset="0"/>
                <a:ea typeface="Times New Roman" panose="02020603050405020304" pitchFamily="18" charset="0"/>
                <a:cs typeface="Times New Roman" panose="02020603050405020304" pitchFamily="18" charset="0"/>
              </a:rPr>
              <a:t>g t</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he person responsible for collecting incident data and the parties who will make decisions.  AND</a:t>
            </a:r>
          </a:p>
          <a:p>
            <a:pPr marL="342900" marR="0" lvl="0" indent="-342900">
              <a:spcBef>
                <a:spcPts val="300"/>
              </a:spcBef>
              <a:spcAft>
                <a:spcPts val="300"/>
              </a:spcAft>
              <a:buFont typeface="Wingdings" panose="05000000000000000000" pitchFamily="2" charset="2"/>
              <a:buChar cha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Defining</a:t>
            </a:r>
            <a:r>
              <a:rPr lang="en-US" sz="1200" baseline="0" dirty="0">
                <a:effectLst/>
                <a:latin typeface="Arial" panose="020B0604020202020204" pitchFamily="34" charset="0"/>
                <a:ea typeface="Times New Roman" panose="02020603050405020304" pitchFamily="18" charset="0"/>
                <a:cs typeface="Times New Roman" panose="02020603050405020304" pitchFamily="18" charset="0"/>
              </a:rPr>
              <a:t> the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actions and work products that are assigned to each of the ICS4ICS teams</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US" sz="1200" dirty="0"/>
              <a:t>We’ve developed Training Videos that explain ICS4ICS and the Incident Planning Process. If you have not seen these videos,  you can view the Training by visiting the ICS4ICS website.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6</a:t>
            </a:fld>
            <a:endParaRPr lang="en-US" dirty="0"/>
          </a:p>
        </p:txBody>
      </p:sp>
    </p:spTree>
    <p:extLst>
      <p:ext uri="{BB962C8B-B14F-4D97-AF65-F5344CB8AC3E}">
        <p14:creationId xmlns:p14="http://schemas.microsoft.com/office/powerpoint/2010/main" val="1259868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3659ACE-E5E1-D814-F1F0-3DBD309153B2}"/>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AC08AF23-623B-F2E8-6B25-1FF3B09855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91D02953-0B9C-61E7-C388-A3FD301E2E76}"/>
              </a:ext>
            </a:extLst>
          </p:cNvPr>
          <p:cNvSpPr>
            <a:spLocks noGrp="1"/>
          </p:cNvSpPr>
          <p:nvPr>
            <p:ph type="sldNum" sz="quarter" idx="5"/>
          </p:nvPr>
        </p:nvSpPr>
        <p:spPr/>
        <p:txBody>
          <a:bodyPr/>
          <a:lstStyle/>
          <a:p>
            <a:pPr>
              <a:defRPr/>
            </a:pPr>
            <a:fld id="{FA8F7967-225D-4B96-B678-67E31D63D212}" type="slidenum">
              <a:rPr lang="en-US" smtClean="0"/>
              <a:pPr>
                <a:defRPr/>
              </a:pPr>
              <a:t>44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BE6E318-E4C9-8012-4001-8A8E5A9AF97A}"/>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A4C34F4-F0DA-94E3-BEAB-1FEA6F0B4D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6F6296AB-B286-2C32-1D01-F4F2D08C47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B600E878-2E7D-4DFE-B6DC-BCF8F4BB703A}" type="slidenum">
              <a:rPr lang="en-US" altLang="en-US" smtClean="0">
                <a:latin typeface="Calibri" panose="020F0502020204030204" pitchFamily="34" charset="0"/>
              </a:rPr>
              <a:pPr fontAlgn="base">
                <a:spcBef>
                  <a:spcPct val="0"/>
                </a:spcBef>
                <a:spcAft>
                  <a:spcPct val="0"/>
                </a:spcAft>
              </a:pPr>
              <a:t>45</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ICS4ICS Organization may start with a few key roles to better understand the incident complexity</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In this example the Incident Commander decided to activate the Safety Officer, Public Information Officer, Operations Section Chief, and Planning Section Chief</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Each Section Chief will be responsible for all position under them until they are staffed</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Incident Commander is the ultimate decision maker, and the other roles provide input to their decisions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PIO will manage internal and external communications and develop all messages.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Safety Officer will help ensure the safety of all company staff, the ICS4ICS Team, and company assets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200" b="0" kern="1200" dirty="0">
                <a:solidFill>
                  <a:schemeClr val="tx1"/>
                </a:solidFill>
                <a:latin typeface="+mn-lt"/>
                <a:ea typeface="+mn-ea"/>
                <a:cs typeface="+mn-cs"/>
              </a:rPr>
              <a:t>The Operations Section leads the team that works to resolve the incident including OT/ICS System staff, IT staff, and External Technical Staff like the INTEGRATOR and Vendors</a:t>
            </a:r>
          </a:p>
        </p:txBody>
      </p:sp>
      <p:sp>
        <p:nvSpPr>
          <p:cNvPr id="4" name="Slide Number Placeholder 3"/>
          <p:cNvSpPr>
            <a:spLocks noGrp="1"/>
          </p:cNvSpPr>
          <p:nvPr>
            <p:ph type="sldNum" sz="quarter" idx="5"/>
          </p:nvPr>
        </p:nvSpPr>
        <p:spPr/>
        <p:txBody>
          <a:bodyPr/>
          <a:lstStyle/>
          <a:p>
            <a:fld id="{397EC48A-CACA-446F-81AF-F188FB520B0D}" type="slidenum">
              <a:rPr lang="en-US" smtClean="0"/>
              <a:pPr/>
              <a:t>7</a:t>
            </a:fld>
            <a:endParaRPr lang="en-US" dirty="0"/>
          </a:p>
        </p:txBody>
      </p:sp>
    </p:spTree>
    <p:extLst>
      <p:ext uri="{BB962C8B-B14F-4D97-AF65-F5344CB8AC3E}">
        <p14:creationId xmlns:p14="http://schemas.microsoft.com/office/powerpoint/2010/main" val="2833053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55000" lnSpcReduction="20000"/>
          </a:bodyPr>
          <a:lstStyle/>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Some of the meetings repeat similar agendas because pre-work is needed, and new attendees are added to subsequent meetings.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Planning P Meetings only include ICS4ICS Team members who are needed to accomplish the agenda of each meeting. Other people are working independently on their action items and/or collaborating as needed to prepare for their future meetings and action items.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and Planning Section Chief attend the Incident Commander Objectives Meeting</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All ICS4ICS Team members attend the Command &amp; General Staff Meeting; after the meeting, all team members will work to prepare for the Tactics Meeting or work on other action items</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Operations Section and Planning Section Chiefs meet with the Safety Officer at the Tactics Meeting and may be joined by the Logistics Section Chief who provide advice</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Planning Meeting includes most of the ICS4ICS Team members and may include business team representatives who provide input</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Operation Section and Planning Section Chiefs work with the Safety Officer on the IAP Prep and approval work;  Most other ICS4ICS Team members will also be working to prepare for the </a:t>
            </a:r>
            <a:r>
              <a:rPr lang="en-US" sz="1800" b="0" kern="1200" dirty="0" err="1">
                <a:solidFill>
                  <a:schemeClr val="tx1"/>
                </a:solidFill>
                <a:latin typeface="+mn-lt"/>
                <a:ea typeface="+mn-ea"/>
                <a:cs typeface="+mn-cs"/>
              </a:rPr>
              <a:t>Oerations</a:t>
            </a:r>
            <a:r>
              <a:rPr lang="en-US" sz="1800" b="0" kern="1200" dirty="0">
                <a:solidFill>
                  <a:schemeClr val="tx1"/>
                </a:solidFill>
                <a:latin typeface="+mn-lt"/>
                <a:ea typeface="+mn-ea"/>
                <a:cs typeface="+mn-cs"/>
              </a:rPr>
              <a:t> Briefing</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All ICS4ICS team members participate in the Operations Briefing to get execution plans that they can share with the 2</a:t>
            </a:r>
            <a:r>
              <a:rPr lang="en-US" sz="1800" b="0" kern="1200" baseline="30000" dirty="0">
                <a:solidFill>
                  <a:schemeClr val="tx1"/>
                </a:solidFill>
                <a:latin typeface="+mn-lt"/>
                <a:ea typeface="+mn-ea"/>
                <a:cs typeface="+mn-cs"/>
              </a:rPr>
              <a:t>nd</a:t>
            </a:r>
            <a:r>
              <a:rPr lang="en-US" sz="1800" b="0" kern="1200" dirty="0">
                <a:solidFill>
                  <a:schemeClr val="tx1"/>
                </a:solidFill>
                <a:latin typeface="+mn-lt"/>
                <a:ea typeface="+mn-ea"/>
                <a:cs typeface="+mn-cs"/>
              </a:rPr>
              <a:t> shift</a:t>
            </a:r>
          </a:p>
          <a:p>
            <a:pPr marL="171450" marR="0" lvl="0" indent="-171450" algn="just" defTabSz="914400" rtl="0" eaLnBrk="1" fontAlgn="auto" latinLnBrk="0" hangingPunct="1">
              <a:lnSpc>
                <a:spcPct val="107000"/>
              </a:lnSpc>
              <a:spcBef>
                <a:spcPts val="300"/>
              </a:spcBef>
              <a:spcAft>
                <a:spcPts val="300"/>
              </a:spcAft>
              <a:buClrTx/>
              <a:buSzTx/>
              <a:buFont typeface="Arial" panose="020B0604020202020204" pitchFamily="34" charset="0"/>
              <a:buChar char="•"/>
              <a:tabLst/>
              <a:defRPr/>
            </a:pPr>
            <a:r>
              <a:rPr lang="en-US" sz="1800" b="0" kern="1200" dirty="0">
                <a:solidFill>
                  <a:schemeClr val="tx1"/>
                </a:solidFill>
                <a:latin typeface="+mn-lt"/>
                <a:ea typeface="+mn-ea"/>
                <a:cs typeface="+mn-cs"/>
              </a:rPr>
              <a:t>The Incident Commander will initiate a 2</a:t>
            </a:r>
            <a:r>
              <a:rPr lang="en-US" sz="1800" b="0" kern="1200" baseline="30000" dirty="0">
                <a:solidFill>
                  <a:schemeClr val="tx1"/>
                </a:solidFill>
                <a:latin typeface="+mn-lt"/>
                <a:ea typeface="+mn-ea"/>
                <a:cs typeface="+mn-cs"/>
              </a:rPr>
              <a:t>nd</a:t>
            </a:r>
            <a:r>
              <a:rPr lang="en-US" sz="1800" b="0" kern="1200" dirty="0">
                <a:solidFill>
                  <a:schemeClr val="tx1"/>
                </a:solidFill>
                <a:latin typeface="+mn-lt"/>
                <a:ea typeface="+mn-ea"/>
                <a:cs typeface="+mn-cs"/>
              </a:rPr>
              <a:t> shift if the incident is not under control; and everyone will start executing the plan</a:t>
            </a:r>
          </a:p>
        </p:txBody>
      </p:sp>
      <p:sp>
        <p:nvSpPr>
          <p:cNvPr id="4" name="Slide Number Placeholder 3"/>
          <p:cNvSpPr>
            <a:spLocks noGrp="1"/>
          </p:cNvSpPr>
          <p:nvPr>
            <p:ph type="sldNum" sz="quarter" idx="5"/>
          </p:nvPr>
        </p:nvSpPr>
        <p:spPr/>
        <p:txBody>
          <a:bodyPr/>
          <a:lstStyle/>
          <a:p>
            <a:fld id="{397EC48A-CACA-446F-81AF-F188FB520B0D}" type="slidenum">
              <a:rPr lang="en-US" smtClean="0"/>
              <a:pPr/>
              <a:t>8</a:t>
            </a:fld>
            <a:endParaRPr lang="en-US" dirty="0"/>
          </a:p>
        </p:txBody>
      </p:sp>
    </p:spTree>
    <p:extLst>
      <p:ext uri="{BB962C8B-B14F-4D97-AF65-F5344CB8AC3E}">
        <p14:creationId xmlns:p14="http://schemas.microsoft.com/office/powerpoint/2010/main" val="716347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92500" lnSpcReduction="10000"/>
          </a:bodyPr>
          <a:lstStyle/>
          <a:p>
            <a:r>
              <a:rPr lang="en-US" sz="1200" dirty="0"/>
              <a:t>Cybersecurity capabilities are deployed to provide multiple layers of protection.</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itchFamily="34" charset="0"/>
                <a:ea typeface="+mn-ea"/>
                <a:cs typeface="Arial" charset="0"/>
              </a:rPr>
              <a:t>No single cyber defense measure (no Silver bullet) that can absolutely protect against cyber attacks</a:t>
            </a:r>
            <a:endParaRPr lang="en-US" sz="1200" b="0" dirty="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rely on layers of cybersecurity capabilities, called defense in depth.  The intent is to delay or completely prevent an attack.  An attacker must break though numerous layers to successful attack the environment.  !! These layers include:</a:t>
            </a:r>
          </a:p>
          <a:p>
            <a:pPr marL="174708" indent="-174708">
              <a:buFont typeface="Arial" panose="020B0604020202020204" pitchFamily="34" charset="0"/>
              <a:buChar char="•"/>
            </a:pPr>
            <a:r>
              <a:rPr lang="en-US" sz="1200" dirty="0"/>
              <a:t>Physical Security of assets and the components and systems that are used to operate those assets</a:t>
            </a:r>
          </a:p>
          <a:p>
            <a:pPr marL="174708" indent="-174708">
              <a:buFont typeface="Arial" panose="020B0604020202020204" pitchFamily="34" charset="0"/>
              <a:buChar char="•"/>
            </a:pPr>
            <a:r>
              <a:rPr lang="en-US" sz="1200" dirty="0"/>
              <a:t>Cybersecurity policies and procedures, including user training,</a:t>
            </a:r>
          </a:p>
          <a:p>
            <a:pPr marL="184684" indent="-184684">
              <a:buFont typeface="Arial" panose="020B0604020202020204" pitchFamily="34" charset="0"/>
              <a:buChar char="•"/>
            </a:pPr>
            <a:r>
              <a:rPr lang="en-US" sz="1400" dirty="0"/>
              <a:t>Zones &amp; Conduits separate network segments with a protective device</a:t>
            </a:r>
          </a:p>
          <a:p>
            <a:pPr marL="184684" indent="-184684">
              <a:buFont typeface="Arial" panose="020B0604020202020204" pitchFamily="34" charset="0"/>
              <a:buChar char="•"/>
            </a:pPr>
            <a:r>
              <a:rPr lang="en-US" sz="1200" dirty="0"/>
              <a:t>Anti-Malware solutions prevent various forms of malware from compromising the environment</a:t>
            </a:r>
          </a:p>
          <a:p>
            <a:pPr marL="174708" indent="-174708" defTabSz="931774">
              <a:buFont typeface="Arial" panose="020B0604020202020204" pitchFamily="34" charset="0"/>
              <a:buChar char="•"/>
              <a:defRPr/>
            </a:pPr>
            <a:r>
              <a:rPr lang="en-US" sz="1200" dirty="0"/>
              <a:t>Access Controls are critical because weak unauthorized access has caused numerous cyber attacks</a:t>
            </a:r>
          </a:p>
          <a:p>
            <a:pPr marL="174708" indent="-174708" defTabSz="931774">
              <a:buFont typeface="Arial" panose="020B0604020202020204" pitchFamily="34" charset="0"/>
              <a:buChar char="•"/>
              <a:defRPr/>
            </a:pPr>
            <a:r>
              <a:rPr lang="en-US" sz="1200" dirty="0"/>
              <a:t>Monitoring and Detection helps quickly identify potential attacks so immediate action can be taken to limit their consequence and prevent an event from escalating into an incident</a:t>
            </a:r>
          </a:p>
          <a:p>
            <a:pPr marL="174708" indent="-174708" defTabSz="931774">
              <a:buFont typeface="Arial" panose="020B0604020202020204" pitchFamily="34" charset="0"/>
              <a:buChar char="•"/>
              <a:defRPr/>
            </a:pPr>
            <a:r>
              <a:rPr lang="en-US" sz="1200" dirty="0"/>
              <a:t>Patching has remained an important measure to prevent known vulnerabilities in software</a:t>
            </a:r>
          </a:p>
          <a:p>
            <a:pPr marL="0" indent="0" defTabSz="931774">
              <a:buFont typeface="Arial" panose="020B0604020202020204" pitchFamily="34" charset="0"/>
              <a:buNone/>
              <a:defRPr/>
            </a:pPr>
            <a:r>
              <a:rPr lang="en-US" sz="1200" dirty="0"/>
              <a:t>Even if more than one layers of protection fails, the other layers are designed to prevent or limit the impact of attacks</a:t>
            </a:r>
          </a:p>
        </p:txBody>
      </p:sp>
      <p:sp>
        <p:nvSpPr>
          <p:cNvPr id="4" name="Slide Number Placeholder 3"/>
          <p:cNvSpPr>
            <a:spLocks noGrp="1"/>
          </p:cNvSpPr>
          <p:nvPr>
            <p:ph type="sldNum" sz="quarter" idx="5"/>
          </p:nvPr>
        </p:nvSpPr>
        <p:spPr/>
        <p:txBody>
          <a:bodyPr/>
          <a:lstStyle/>
          <a:p>
            <a:fld id="{397EC48A-CACA-446F-81AF-F188FB520B0D}" type="slidenum">
              <a:rPr lang="en-US" smtClean="0"/>
              <a:pPr/>
              <a:t>9</a:t>
            </a:fld>
            <a:endParaRPr lang="en-US" dirty="0"/>
          </a:p>
        </p:txBody>
      </p:sp>
    </p:spTree>
    <p:extLst>
      <p:ext uri="{BB962C8B-B14F-4D97-AF65-F5344CB8AC3E}">
        <p14:creationId xmlns:p14="http://schemas.microsoft.com/office/powerpoint/2010/main" val="165625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defTabSz="931774">
              <a:buFont typeface="Arial" panose="020B0604020202020204" pitchFamily="34" charset="0"/>
              <a:buChar char="•"/>
              <a:defRPr/>
            </a:pPr>
            <a:r>
              <a:rPr lang="en-US" b="0" dirty="0"/>
              <a:t>Most organizations have Computer Incident Response capabilities.  This includes a plan and staff who are trained and participate in regular exercises to ensure they are ready to respond to a cybersecurity incident. </a:t>
            </a:r>
          </a:p>
          <a:p>
            <a:pPr marL="171450" indent="-171450" defTabSz="931774">
              <a:buFont typeface="Arial" panose="020B0604020202020204" pitchFamily="34" charset="0"/>
              <a:buChar char="•"/>
              <a:defRPr/>
            </a:pPr>
            <a:r>
              <a:rPr lang="en-US" b="0" dirty="0"/>
              <a:t>Detection of events is an important aspect of any cybersecurity program.  Numerous events are identified by detection tools and log messages from applications, servers, and network devices.  A large company probably has millions of events occurring daily. </a:t>
            </a:r>
          </a:p>
          <a:p>
            <a:pPr marL="171450" indent="-171450" defTabSz="931774">
              <a:buFont typeface="Arial" panose="020B0604020202020204" pitchFamily="34" charset="0"/>
              <a:buChar char="•"/>
              <a:defRPr/>
            </a:pPr>
            <a:r>
              <a:rPr lang="en-US" b="0" dirty="0"/>
              <a:t>A Computer Incident Response Team (CIRT) analyze events to identify those that present a potential risk and require further investigation and possibly additional action.  </a:t>
            </a:r>
          </a:p>
          <a:p>
            <a:pPr marL="171450" indent="-171450" defTabSz="931774">
              <a:buFont typeface="Arial" panose="020B0604020202020204" pitchFamily="34" charset="0"/>
              <a:buChar char="•"/>
              <a:defRPr/>
            </a:pPr>
            <a:r>
              <a:rPr lang="en-US" dirty="0"/>
              <a:t>The CIRT takes immediate actions to contain events to prevent them from causing additional negative consequences.</a:t>
            </a:r>
          </a:p>
          <a:p>
            <a:pPr marL="171450" indent="-171450" defTabSz="931774">
              <a:buFont typeface="Arial" panose="020B0604020202020204" pitchFamily="34" charset="0"/>
              <a:buChar char="•"/>
              <a:defRPr/>
            </a:pPr>
            <a:r>
              <a:rPr lang="en-US" dirty="0"/>
              <a:t>They also eradicate the source of the event and if necessary, take actions to restore data and systems.</a:t>
            </a:r>
          </a:p>
          <a:p>
            <a:pPr marL="171450" indent="-171450" defTabSz="931774">
              <a:buFont typeface="Arial" panose="020B0604020202020204" pitchFamily="34" charset="0"/>
              <a:buChar char="•"/>
              <a:defRPr/>
            </a:pPr>
            <a:r>
              <a:rPr lang="en-US" dirty="0"/>
              <a:t>A Post-Incident review is completed to understand how these CIRT processes can be improved and to retain evidence from the event.</a:t>
            </a:r>
          </a:p>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10</a:t>
            </a:fld>
            <a:endParaRPr lang="en-US" dirty="0"/>
          </a:p>
        </p:txBody>
      </p:sp>
    </p:spTree>
    <p:extLst>
      <p:ext uri="{BB962C8B-B14F-4D97-AF65-F5344CB8AC3E}">
        <p14:creationId xmlns:p14="http://schemas.microsoft.com/office/powerpoint/2010/main" val="1751994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7EC48A-CACA-446F-81AF-F188FB520B0D}" type="slidenum">
              <a:rPr lang="en-US" smtClean="0"/>
              <a:pPr/>
              <a:t>11</a:t>
            </a:fld>
            <a:endParaRPr lang="en-US" dirty="0"/>
          </a:p>
        </p:txBody>
      </p:sp>
    </p:spTree>
    <p:extLst>
      <p:ext uri="{BB962C8B-B14F-4D97-AF65-F5344CB8AC3E}">
        <p14:creationId xmlns:p14="http://schemas.microsoft.com/office/powerpoint/2010/main" val="2095412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3684" y="550862"/>
            <a:ext cx="11838317" cy="2387600"/>
          </a:xfrm>
        </p:spPr>
        <p:txBody>
          <a:bodyPr>
            <a:noAutofit/>
          </a:bodyPr>
          <a:lstStyle>
            <a:lvl1pPr algn="l">
              <a:defRPr sz="54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53684" y="3086131"/>
            <a:ext cx="11838317" cy="1655762"/>
          </a:xfrm>
        </p:spPr>
        <p:txBody>
          <a:bodyPr>
            <a:noAutofit/>
          </a:bodyPr>
          <a:lstStyle>
            <a:lvl1pPr marL="0" indent="0" algn="l">
              <a:buNone/>
              <a:defRPr sz="36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5EFFF4BC-BC95-606F-C1F2-104B62F400C1}"/>
              </a:ext>
            </a:extLst>
          </p:cNvPr>
          <p:cNvSpPr>
            <a:spLocks noGrp="1"/>
          </p:cNvSpPr>
          <p:nvPr>
            <p:ph type="sldNum" sz="quarter" idx="10"/>
          </p:nvPr>
        </p:nvSpPr>
        <p:spPr>
          <a:xfrm>
            <a:off x="8926513" y="6481765"/>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6206971-C43C-4355-92B9-6DD76FAA310C}" type="slidenum">
              <a:rPr lang="en-US"/>
              <a:pPr>
                <a:defRPr/>
              </a:pPr>
              <a:t>‹#›</a:t>
            </a:fld>
            <a:endParaRPr lang="en-US"/>
          </a:p>
        </p:txBody>
      </p:sp>
    </p:spTree>
    <p:extLst>
      <p:ext uri="{BB962C8B-B14F-4D97-AF65-F5344CB8AC3E}">
        <p14:creationId xmlns:p14="http://schemas.microsoft.com/office/powerpoint/2010/main" val="119740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8800" y="2468563"/>
            <a:ext cx="11074400" cy="2027238"/>
          </a:xfrm>
          <a:prstGeom prst="rect">
            <a:avLst/>
          </a:prstGeom>
        </p:spPr>
        <p:txBody>
          <a:bodyPr anchor="t" anchorCtr="0"/>
          <a:lstStyle>
            <a:lvl1pPr algn="ctr">
              <a:defRPr sz="2400" b="1" baseline="0">
                <a:solidFill>
                  <a:schemeClr val="tx2"/>
                </a:solidFill>
                <a:latin typeface="Tahoma" pitchFamily="34" charset="0"/>
                <a:ea typeface="Tahoma" pitchFamily="34" charset="0"/>
                <a:cs typeface="Tahoma" pitchFamily="34" charset="0"/>
              </a:defRPr>
            </a:lvl1pPr>
          </a:lstStyle>
          <a:p>
            <a:r>
              <a:rPr lang="en-US" dirty="0"/>
              <a:t>Subtitle Slide</a:t>
            </a:r>
          </a:p>
        </p:txBody>
      </p:sp>
      <p:sp>
        <p:nvSpPr>
          <p:cNvPr id="4" name="Rectangle 3">
            <a:extLst>
              <a:ext uri="{FF2B5EF4-FFF2-40B4-BE49-F238E27FC236}">
                <a16:creationId xmlns:a16="http://schemas.microsoft.com/office/drawing/2014/main" id="{27D87ADA-645C-67DC-2C8B-644D640C3FC4}"/>
              </a:ext>
            </a:extLst>
          </p:cNvPr>
          <p:cNvSpPr/>
          <p:nvPr userDrawn="1"/>
        </p:nvSpPr>
        <p:spPr bwMode="auto">
          <a:xfrm>
            <a:off x="1066799" y="91440"/>
            <a:ext cx="10972800"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934447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2_Bullet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BD0FA3-5C29-F8DD-F2DF-6253CD96A802}"/>
              </a:ext>
            </a:extLst>
          </p:cNvPr>
          <p:cNvSpPr/>
          <p:nvPr userDrawn="1"/>
        </p:nvSpPr>
        <p:spPr bwMode="auto">
          <a:xfrm>
            <a:off x="990600" y="91440"/>
            <a:ext cx="10972800"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 name="Content Placeholder 2"/>
          <p:cNvSpPr>
            <a:spLocks noGrp="1"/>
          </p:cNvSpPr>
          <p:nvPr>
            <p:ph sz="half" idx="10"/>
          </p:nvPr>
        </p:nvSpPr>
        <p:spPr>
          <a:xfrm>
            <a:off x="461432" y="1325562"/>
            <a:ext cx="11222568" cy="4846638"/>
          </a:xfrm>
          <a:prstGeom prst="rect">
            <a:avLst/>
          </a:prstGeom>
        </p:spPr>
        <p:txBody>
          <a:bodyPr/>
          <a:lstStyle>
            <a:lvl1pPr marL="228570" indent="-228570">
              <a:buClr>
                <a:srgbClr val="19396E"/>
              </a:buClr>
              <a:buSzPct val="100000"/>
              <a:defRPr sz="2400" baseline="0">
                <a:solidFill>
                  <a:schemeClr val="tx1"/>
                </a:solidFill>
                <a:latin typeface="Calibri" pitchFamily="34" charset="0"/>
              </a:defRPr>
            </a:lvl1pPr>
            <a:lvl2pPr marL="457143" indent="-228570">
              <a:buClr>
                <a:srgbClr val="5D85A9"/>
              </a:buClr>
              <a:buFont typeface="Wingdings" charset="2"/>
              <a:buChar char="§"/>
              <a:defRPr sz="2000">
                <a:solidFill>
                  <a:schemeClr val="tx1"/>
                </a:solidFill>
                <a:latin typeface="Calibri" pitchFamily="34" charset="0"/>
              </a:defRPr>
            </a:lvl2pPr>
            <a:lvl3pPr marL="685715" indent="-228570">
              <a:buClr>
                <a:srgbClr val="19396E"/>
              </a:buClr>
              <a:buFont typeface="Courier New"/>
              <a:buChar char="o"/>
              <a:defRPr sz="1800">
                <a:solidFill>
                  <a:schemeClr val="tx1"/>
                </a:solidFill>
                <a:latin typeface="Calibri" pitchFamily="34" charset="0"/>
              </a:defRPr>
            </a:lvl3pPr>
            <a:lvl4pPr marL="914286" indent="-228570">
              <a:buClr>
                <a:srgbClr val="19396E"/>
              </a:buClr>
              <a:defRPr sz="1600">
                <a:solidFill>
                  <a:schemeClr val="tx1"/>
                </a:solidFill>
                <a:latin typeface="Calibri" pitchFamily="34" charset="0"/>
              </a:defRPr>
            </a:lvl4pPr>
            <a:lvl5pPr marL="2057145" indent="-22857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Title 1"/>
          <p:cNvSpPr>
            <a:spLocks noGrp="1"/>
          </p:cNvSpPr>
          <p:nvPr>
            <p:ph type="title" hasCustomPrompt="1"/>
          </p:nvPr>
        </p:nvSpPr>
        <p:spPr>
          <a:xfrm>
            <a:off x="990601" y="76200"/>
            <a:ext cx="8382000" cy="609600"/>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19643998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 Electri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25864-C51A-7701-B232-CDD46B1047D7}"/>
              </a:ext>
            </a:extLst>
          </p:cNvPr>
          <p:cNvSpPr/>
          <p:nvPr/>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Graphic 3">
            <a:extLst>
              <a:ext uri="{FF2B5EF4-FFF2-40B4-BE49-F238E27FC236}">
                <a16:creationId xmlns:a16="http://schemas.microsoft.com/office/drawing/2014/main" id="{CF3D73E3-5F32-E0A9-05C3-BFFC20060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82" t="22102" r="12151" b="22101"/>
          <a:stretch>
            <a:fillRect/>
          </a:stretch>
        </p:blipFill>
        <p:spPr bwMode="auto">
          <a:xfrm>
            <a:off x="-3175" y="111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96E0FF4-FFEC-9378-A5B5-299C12979B44}"/>
              </a:ext>
            </a:extLst>
          </p:cNvPr>
          <p:cNvSpPr/>
          <p:nvPr/>
        </p:nvSpPr>
        <p:spPr>
          <a:xfrm>
            <a:off x="3175" y="0"/>
            <a:ext cx="12192000"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 name="Graphic 9">
            <a:extLst>
              <a:ext uri="{FF2B5EF4-FFF2-40B4-BE49-F238E27FC236}">
                <a16:creationId xmlns:a16="http://schemas.microsoft.com/office/drawing/2014/main" id="{34B1B02C-8572-4689-D92F-FE5F1FB3977C}"/>
              </a:ext>
            </a:extLst>
          </p:cNvPr>
          <p:cNvGrpSpPr>
            <a:grpSpLocks noChangeAspect="1"/>
          </p:cNvGrpSpPr>
          <p:nvPr/>
        </p:nvGrpSpPr>
        <p:grpSpPr bwMode="auto">
          <a:xfrm>
            <a:off x="1031877" y="2241552"/>
            <a:ext cx="3573463" cy="822325"/>
            <a:chOff x="1021246" y="1724712"/>
            <a:chExt cx="5779437" cy="1330660"/>
          </a:xfrm>
        </p:grpSpPr>
        <p:sp>
          <p:nvSpPr>
            <p:cNvPr id="8" name="Freeform: Shape 7">
              <a:extLst>
                <a:ext uri="{FF2B5EF4-FFF2-40B4-BE49-F238E27FC236}">
                  <a16:creationId xmlns:a16="http://schemas.microsoft.com/office/drawing/2014/main" id="{9D3CF8AA-D214-EB67-D71C-8EAFA31867BB}"/>
                </a:ext>
              </a:extLst>
            </p:cNvPr>
            <p:cNvSpPr>
              <a:spLocks/>
            </p:cNvSpPr>
            <p:nvPr/>
          </p:nvSpPr>
          <p:spPr bwMode="auto">
            <a:xfrm>
              <a:off x="3887624" y="2038196"/>
              <a:ext cx="812322" cy="985043"/>
            </a:xfrm>
            <a:custGeom>
              <a:avLst/>
              <a:gdLst>
                <a:gd name="T0" fmla="*/ 695213 w 812322"/>
                <a:gd name="T1" fmla="*/ 530626 h 985043"/>
                <a:gd name="T2" fmla="*/ 695213 w 812322"/>
                <a:gd name="T3" fmla="*/ 848152 h 985043"/>
                <a:gd name="T4" fmla="*/ 331810 w 812322"/>
                <a:gd name="T5" fmla="*/ 833664 h 985043"/>
                <a:gd name="T6" fmla="*/ 116907 w 812322"/>
                <a:gd name="T7" fmla="*/ 545114 h 985043"/>
                <a:gd name="T8" fmla="*/ 214700 w 812322"/>
                <a:gd name="T9" fmla="*/ 244491 h 985043"/>
                <a:gd name="T10" fmla="*/ 458578 w 812322"/>
                <a:gd name="T11" fmla="*/ 115308 h 985043"/>
                <a:gd name="T12" fmla="*/ 503249 w 812322"/>
                <a:gd name="T13" fmla="*/ 110479 h 985043"/>
                <a:gd name="T14" fmla="*/ 812323 w 812322"/>
                <a:gd name="T15" fmla="*/ 197406 h 985043"/>
                <a:gd name="T16" fmla="*/ 812323 w 812322"/>
                <a:gd name="T17" fmla="*/ 71844 h 985043"/>
                <a:gd name="T18" fmla="*/ 476688 w 812322"/>
                <a:gd name="T19" fmla="*/ 3027 h 985043"/>
                <a:gd name="T20" fmla="*/ 119322 w 812322"/>
                <a:gd name="T21" fmla="*/ 185333 h 985043"/>
                <a:gd name="T22" fmla="*/ 13077 w 812322"/>
                <a:gd name="T23" fmla="*/ 391784 h 985043"/>
                <a:gd name="T24" fmla="*/ 38431 w 812322"/>
                <a:gd name="T25" fmla="*/ 683956 h 985043"/>
                <a:gd name="T26" fmla="*/ 227980 w 812322"/>
                <a:gd name="T27" fmla="*/ 897652 h 985043"/>
                <a:gd name="T28" fmla="*/ 812323 w 812322"/>
                <a:gd name="T29" fmla="*/ 916969 h 985043"/>
                <a:gd name="T30" fmla="*/ 812323 w 812322"/>
                <a:gd name="T31" fmla="*/ 494407 h 9850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12322" h="985043">
                  <a:moveTo>
                    <a:pt x="695213" y="530626"/>
                  </a:moveTo>
                  <a:lnTo>
                    <a:pt x="695213" y="848152"/>
                  </a:lnTo>
                  <a:cubicBezTo>
                    <a:pt x="578103" y="890408"/>
                    <a:pt x="442883" y="887993"/>
                    <a:pt x="331810" y="833664"/>
                  </a:cubicBezTo>
                  <a:cubicBezTo>
                    <a:pt x="220736" y="779334"/>
                    <a:pt x="132602" y="668261"/>
                    <a:pt x="116907" y="545114"/>
                  </a:cubicBezTo>
                  <a:cubicBezTo>
                    <a:pt x="104013" y="435430"/>
                    <a:pt x="139737" y="325594"/>
                    <a:pt x="214700" y="244491"/>
                  </a:cubicBezTo>
                  <a:cubicBezTo>
                    <a:pt x="279642" y="175865"/>
                    <a:pt x="365325" y="130476"/>
                    <a:pt x="458578" y="115308"/>
                  </a:cubicBezTo>
                  <a:lnTo>
                    <a:pt x="503249" y="110479"/>
                  </a:lnTo>
                  <a:cubicBezTo>
                    <a:pt x="612934" y="105560"/>
                    <a:pt x="721291" y="136035"/>
                    <a:pt x="812323" y="197406"/>
                  </a:cubicBezTo>
                  <a:lnTo>
                    <a:pt x="812323" y="71844"/>
                  </a:lnTo>
                  <a:cubicBezTo>
                    <a:pt x="710147" y="15019"/>
                    <a:pt x="592977" y="-9006"/>
                    <a:pt x="476688" y="3027"/>
                  </a:cubicBezTo>
                  <a:cubicBezTo>
                    <a:pt x="341468" y="16308"/>
                    <a:pt x="206248" y="80296"/>
                    <a:pt x="119322" y="185333"/>
                  </a:cubicBezTo>
                  <a:cubicBezTo>
                    <a:pt x="68771" y="245246"/>
                    <a:pt x="32455" y="315828"/>
                    <a:pt x="13077" y="391784"/>
                  </a:cubicBezTo>
                  <a:cubicBezTo>
                    <a:pt x="-10755" y="489319"/>
                    <a:pt x="-1845" y="591985"/>
                    <a:pt x="38431" y="683956"/>
                  </a:cubicBezTo>
                  <a:cubicBezTo>
                    <a:pt x="79057" y="772386"/>
                    <a:pt x="145025" y="846761"/>
                    <a:pt x="227980" y="897652"/>
                  </a:cubicBezTo>
                  <a:cubicBezTo>
                    <a:pt x="405674" y="1006854"/>
                    <a:pt x="627808" y="1014195"/>
                    <a:pt x="812323" y="916969"/>
                  </a:cubicBezTo>
                  <a:lnTo>
                    <a:pt x="812323" y="494407"/>
                  </a:lnTo>
                  <a:lnTo>
                    <a:pt x="695213" y="530626"/>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9" name="Freeform: Shape 8">
              <a:extLst>
                <a:ext uri="{FF2B5EF4-FFF2-40B4-BE49-F238E27FC236}">
                  <a16:creationId xmlns:a16="http://schemas.microsoft.com/office/drawing/2014/main" id="{53D37F99-BD8A-B7EC-9544-02DCC910773B}"/>
                </a:ext>
              </a:extLst>
            </p:cNvPr>
            <p:cNvSpPr>
              <a:spLocks/>
            </p:cNvSpPr>
            <p:nvPr/>
          </p:nvSpPr>
          <p:spPr bwMode="auto">
            <a:xfrm>
              <a:off x="2055918" y="2037460"/>
              <a:ext cx="734050" cy="986521"/>
            </a:xfrm>
            <a:custGeom>
              <a:avLst/>
              <a:gdLst>
                <a:gd name="T0" fmla="*/ 462403 w 734050"/>
                <a:gd name="T1" fmla="*/ 580862 h 986521"/>
                <a:gd name="T2" fmla="*/ 619355 w 734050"/>
                <a:gd name="T3" fmla="*/ 305593 h 986521"/>
                <a:gd name="T4" fmla="*/ 450330 w 734050"/>
                <a:gd name="T5" fmla="*/ 38775 h 986521"/>
                <a:gd name="T6" fmla="*/ 228183 w 734050"/>
                <a:gd name="T7" fmla="*/ 141 h 986521"/>
                <a:gd name="T8" fmla="*/ 0 w 734050"/>
                <a:gd name="T9" fmla="*/ 141 h 986521"/>
                <a:gd name="T10" fmla="*/ 0 w 734050"/>
                <a:gd name="T11" fmla="*/ 985315 h 986521"/>
                <a:gd name="T12" fmla="*/ 108659 w 734050"/>
                <a:gd name="T13" fmla="*/ 985315 h 986521"/>
                <a:gd name="T14" fmla="*/ 108659 w 734050"/>
                <a:gd name="T15" fmla="*/ 103970 h 986521"/>
                <a:gd name="T16" fmla="*/ 265610 w 734050"/>
                <a:gd name="T17" fmla="*/ 102763 h 986521"/>
                <a:gd name="T18" fmla="*/ 416525 w 734050"/>
                <a:gd name="T19" fmla="*/ 143812 h 986521"/>
                <a:gd name="T20" fmla="*/ 497416 w 734050"/>
                <a:gd name="T21" fmla="*/ 381654 h 986521"/>
                <a:gd name="T22" fmla="*/ 290964 w 734050"/>
                <a:gd name="T23" fmla="*/ 530155 h 986521"/>
                <a:gd name="T24" fmla="*/ 606074 w 734050"/>
                <a:gd name="T25" fmla="*/ 986522 h 986521"/>
                <a:gd name="T26" fmla="*/ 734050 w 734050"/>
                <a:gd name="T27" fmla="*/ 986522 h 9865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34050" h="986521">
                  <a:moveTo>
                    <a:pt x="462403" y="580862"/>
                  </a:moveTo>
                  <a:cubicBezTo>
                    <a:pt x="560401" y="523996"/>
                    <a:pt x="620333" y="418894"/>
                    <a:pt x="619355" y="305593"/>
                  </a:cubicBezTo>
                  <a:cubicBezTo>
                    <a:pt x="616409" y="192327"/>
                    <a:pt x="551479" y="89835"/>
                    <a:pt x="450330" y="38775"/>
                  </a:cubicBezTo>
                  <a:cubicBezTo>
                    <a:pt x="381513" y="4970"/>
                    <a:pt x="303037" y="-1067"/>
                    <a:pt x="228183" y="141"/>
                  </a:cubicBezTo>
                  <a:lnTo>
                    <a:pt x="0" y="141"/>
                  </a:lnTo>
                  <a:lnTo>
                    <a:pt x="0" y="985315"/>
                  </a:lnTo>
                  <a:lnTo>
                    <a:pt x="108659" y="985315"/>
                  </a:lnTo>
                  <a:lnTo>
                    <a:pt x="108659" y="103970"/>
                  </a:lnTo>
                  <a:cubicBezTo>
                    <a:pt x="108659" y="103970"/>
                    <a:pt x="212488" y="100348"/>
                    <a:pt x="265610" y="102763"/>
                  </a:cubicBezTo>
                  <a:cubicBezTo>
                    <a:pt x="318732" y="105178"/>
                    <a:pt x="373062" y="114836"/>
                    <a:pt x="416525" y="143812"/>
                  </a:cubicBezTo>
                  <a:cubicBezTo>
                    <a:pt x="492816" y="196712"/>
                    <a:pt x="525631" y="293212"/>
                    <a:pt x="497416" y="381654"/>
                  </a:cubicBezTo>
                  <a:cubicBezTo>
                    <a:pt x="465675" y="468892"/>
                    <a:pt x="383771" y="527808"/>
                    <a:pt x="290964" y="530155"/>
                  </a:cubicBezTo>
                  <a:lnTo>
                    <a:pt x="606074" y="986522"/>
                  </a:lnTo>
                  <a:lnTo>
                    <a:pt x="734050" y="986522"/>
                  </a:lnTo>
                  <a:lnTo>
                    <a:pt x="462403" y="580862"/>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0" name="Freeform: Shape 9">
              <a:extLst>
                <a:ext uri="{FF2B5EF4-FFF2-40B4-BE49-F238E27FC236}">
                  <a16:creationId xmlns:a16="http://schemas.microsoft.com/office/drawing/2014/main" id="{0428F05C-965B-12BE-67EF-6CDA8F768D99}"/>
                </a:ext>
              </a:extLst>
            </p:cNvPr>
            <p:cNvSpPr>
              <a:spLocks/>
            </p:cNvSpPr>
            <p:nvPr/>
          </p:nvSpPr>
          <p:spPr bwMode="auto">
            <a:xfrm>
              <a:off x="2956578" y="2042430"/>
              <a:ext cx="870477" cy="981551"/>
            </a:xfrm>
            <a:custGeom>
              <a:avLst/>
              <a:gdLst>
                <a:gd name="T0" fmla="*/ 462403 w 870477"/>
                <a:gd name="T1" fmla="*/ 0 h 981551"/>
                <a:gd name="T2" fmla="*/ 389964 w 870477"/>
                <a:gd name="T3" fmla="*/ 41049 h 981551"/>
                <a:gd name="T4" fmla="*/ 92964 w 870477"/>
                <a:gd name="T5" fmla="*/ 755783 h 981551"/>
                <a:gd name="T6" fmla="*/ 73646 w 870477"/>
                <a:gd name="T7" fmla="*/ 802868 h 981551"/>
                <a:gd name="T8" fmla="*/ 0 w 870477"/>
                <a:gd name="T9" fmla="*/ 981552 h 981551"/>
                <a:gd name="T10" fmla="*/ 118317 w 870477"/>
                <a:gd name="T11" fmla="*/ 945332 h 981551"/>
                <a:gd name="T12" fmla="*/ 161781 w 870477"/>
                <a:gd name="T13" fmla="*/ 845125 h 981551"/>
                <a:gd name="T14" fmla="*/ 188342 w 870477"/>
                <a:gd name="T15" fmla="*/ 784759 h 981551"/>
                <a:gd name="T16" fmla="*/ 434635 w 870477"/>
                <a:gd name="T17" fmla="*/ 206452 h 981551"/>
                <a:gd name="T18" fmla="*/ 746123 w 870477"/>
                <a:gd name="T19" fmla="*/ 945332 h 981551"/>
                <a:gd name="T20" fmla="*/ 870477 w 870477"/>
                <a:gd name="T21" fmla="*/ 981552 h 981551"/>
                <a:gd name="T22" fmla="*/ 462403 w 870477"/>
                <a:gd name="T23" fmla="*/ 0 h 9815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0477" h="981551">
                  <a:moveTo>
                    <a:pt x="462403" y="0"/>
                  </a:moveTo>
                  <a:lnTo>
                    <a:pt x="389964" y="41049"/>
                  </a:lnTo>
                  <a:lnTo>
                    <a:pt x="92964" y="755783"/>
                  </a:lnTo>
                  <a:lnTo>
                    <a:pt x="73646" y="802868"/>
                  </a:lnTo>
                  <a:lnTo>
                    <a:pt x="0" y="981552"/>
                  </a:lnTo>
                  <a:lnTo>
                    <a:pt x="118317" y="945332"/>
                  </a:lnTo>
                  <a:lnTo>
                    <a:pt x="161781" y="845125"/>
                  </a:lnTo>
                  <a:lnTo>
                    <a:pt x="188342" y="784759"/>
                  </a:lnTo>
                  <a:lnTo>
                    <a:pt x="434635" y="206452"/>
                  </a:lnTo>
                  <a:lnTo>
                    <a:pt x="746123" y="945332"/>
                  </a:lnTo>
                  <a:lnTo>
                    <a:pt x="870477" y="981552"/>
                  </a:lnTo>
                  <a:lnTo>
                    <a:pt x="462403" y="0"/>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1" name="Freeform: Shape 10">
              <a:extLst>
                <a:ext uri="{FF2B5EF4-FFF2-40B4-BE49-F238E27FC236}">
                  <a16:creationId xmlns:a16="http://schemas.microsoft.com/office/drawing/2014/main" id="{174F8DC0-E31A-2B2C-C559-E83380CA549B}"/>
                </a:ext>
              </a:extLst>
            </p:cNvPr>
            <p:cNvSpPr>
              <a:spLocks/>
            </p:cNvSpPr>
            <p:nvPr/>
          </p:nvSpPr>
          <p:spPr bwMode="auto">
            <a:xfrm>
              <a:off x="2956578" y="2042430"/>
              <a:ext cx="870477" cy="981551"/>
            </a:xfrm>
            <a:custGeom>
              <a:avLst/>
              <a:gdLst>
                <a:gd name="T0" fmla="*/ 462403 w 870477"/>
                <a:gd name="T1" fmla="*/ 0 h 981551"/>
                <a:gd name="T2" fmla="*/ 398415 w 870477"/>
                <a:gd name="T3" fmla="*/ 19317 h 981551"/>
                <a:gd name="T4" fmla="*/ 92964 w 870477"/>
                <a:gd name="T5" fmla="*/ 755783 h 981551"/>
                <a:gd name="T6" fmla="*/ 73646 w 870477"/>
                <a:gd name="T7" fmla="*/ 802868 h 981551"/>
                <a:gd name="T8" fmla="*/ 0 w 870477"/>
                <a:gd name="T9" fmla="*/ 981552 h 981551"/>
                <a:gd name="T10" fmla="*/ 118317 w 870477"/>
                <a:gd name="T11" fmla="*/ 945332 h 981551"/>
                <a:gd name="T12" fmla="*/ 161781 w 870477"/>
                <a:gd name="T13" fmla="*/ 845125 h 981551"/>
                <a:gd name="T14" fmla="*/ 188342 w 870477"/>
                <a:gd name="T15" fmla="*/ 784759 h 981551"/>
                <a:gd name="T16" fmla="*/ 434635 w 870477"/>
                <a:gd name="T17" fmla="*/ 206452 h 981551"/>
                <a:gd name="T18" fmla="*/ 746123 w 870477"/>
                <a:gd name="T19" fmla="*/ 945332 h 981551"/>
                <a:gd name="T20" fmla="*/ 870477 w 870477"/>
                <a:gd name="T21" fmla="*/ 981552 h 981551"/>
                <a:gd name="T22" fmla="*/ 462403 w 870477"/>
                <a:gd name="T23" fmla="*/ 0 h 9815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0477" h="981551">
                  <a:moveTo>
                    <a:pt x="462403" y="0"/>
                  </a:moveTo>
                  <a:lnTo>
                    <a:pt x="398415" y="19317"/>
                  </a:lnTo>
                  <a:lnTo>
                    <a:pt x="92964" y="755783"/>
                  </a:lnTo>
                  <a:lnTo>
                    <a:pt x="73646" y="802868"/>
                  </a:lnTo>
                  <a:lnTo>
                    <a:pt x="0" y="981552"/>
                  </a:lnTo>
                  <a:lnTo>
                    <a:pt x="118317" y="945332"/>
                  </a:lnTo>
                  <a:lnTo>
                    <a:pt x="161781" y="845125"/>
                  </a:lnTo>
                  <a:lnTo>
                    <a:pt x="188342" y="784759"/>
                  </a:lnTo>
                  <a:lnTo>
                    <a:pt x="434635" y="206452"/>
                  </a:lnTo>
                  <a:lnTo>
                    <a:pt x="746123" y="945332"/>
                  </a:lnTo>
                  <a:lnTo>
                    <a:pt x="870477" y="981552"/>
                  </a:lnTo>
                  <a:lnTo>
                    <a:pt x="462403" y="0"/>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2" name="Freeform: Shape 11">
              <a:extLst>
                <a:ext uri="{FF2B5EF4-FFF2-40B4-BE49-F238E27FC236}">
                  <a16:creationId xmlns:a16="http://schemas.microsoft.com/office/drawing/2014/main" id="{0EFF3B00-9684-BC6C-561C-FF990F54A497}"/>
                </a:ext>
              </a:extLst>
            </p:cNvPr>
            <p:cNvSpPr>
              <a:spLocks/>
            </p:cNvSpPr>
            <p:nvPr/>
          </p:nvSpPr>
          <p:spPr bwMode="auto">
            <a:xfrm>
              <a:off x="4934726" y="2041223"/>
              <a:ext cx="982600" cy="981551"/>
            </a:xfrm>
            <a:custGeom>
              <a:avLst/>
              <a:gdLst>
                <a:gd name="T0" fmla="*/ 781784 w 982600"/>
                <a:gd name="T1" fmla="*/ 866856 h 981551"/>
                <a:gd name="T2" fmla="*/ 731077 w 982600"/>
                <a:gd name="T3" fmla="*/ 788381 h 981551"/>
                <a:gd name="T4" fmla="*/ 560845 w 982600"/>
                <a:gd name="T5" fmla="*/ 869271 h 981551"/>
                <a:gd name="T6" fmla="*/ 109307 w 982600"/>
                <a:gd name="T7" fmla="*/ 434636 h 981551"/>
                <a:gd name="T8" fmla="*/ 420796 w 982600"/>
                <a:gd name="T9" fmla="*/ 111074 h 981551"/>
                <a:gd name="T10" fmla="*/ 875955 w 982600"/>
                <a:gd name="T11" fmla="*/ 515526 h 981551"/>
                <a:gd name="T12" fmla="*/ 875955 w 982600"/>
                <a:gd name="T13" fmla="*/ 515526 h 981551"/>
                <a:gd name="T14" fmla="*/ 982199 w 982600"/>
                <a:gd name="T15" fmla="*/ 501038 h 981551"/>
                <a:gd name="T16" fmla="*/ 685198 w 982600"/>
                <a:gd name="T17" fmla="*/ 37427 h 981551"/>
                <a:gd name="T18" fmla="*/ 606723 w 982600"/>
                <a:gd name="T19" fmla="*/ 96586 h 981551"/>
                <a:gd name="T20" fmla="*/ 652601 w 982600"/>
                <a:gd name="T21" fmla="*/ 24146 h 981551"/>
                <a:gd name="T22" fmla="*/ 650186 w 982600"/>
                <a:gd name="T23" fmla="*/ 24146 h 981551"/>
                <a:gd name="T24" fmla="*/ 558430 w 982600"/>
                <a:gd name="T25" fmla="*/ 2415 h 981551"/>
                <a:gd name="T26" fmla="*/ 558430 w 982600"/>
                <a:gd name="T27" fmla="*/ 2415 h 981551"/>
                <a:gd name="T28" fmla="*/ 540320 w 982600"/>
                <a:gd name="T29" fmla="*/ 0 h 981551"/>
                <a:gd name="T30" fmla="*/ 477540 w 982600"/>
                <a:gd name="T31" fmla="*/ 0 h 981551"/>
                <a:gd name="T32" fmla="*/ 273503 w 982600"/>
                <a:gd name="T33" fmla="*/ 49500 h 981551"/>
                <a:gd name="T34" fmla="*/ 273503 w 982600"/>
                <a:gd name="T35" fmla="*/ 49500 h 981551"/>
                <a:gd name="T36" fmla="*/ 242112 w 982600"/>
                <a:gd name="T37" fmla="*/ 65195 h 981551"/>
                <a:gd name="T38" fmla="*/ 242112 w 982600"/>
                <a:gd name="T39" fmla="*/ 65195 h 981551"/>
                <a:gd name="T40" fmla="*/ 332661 w 982600"/>
                <a:gd name="T41" fmla="*/ 958613 h 981551"/>
                <a:gd name="T42" fmla="*/ 423210 w 982600"/>
                <a:gd name="T43" fmla="*/ 979137 h 981551"/>
                <a:gd name="T44" fmla="*/ 423210 w 982600"/>
                <a:gd name="T45" fmla="*/ 979137 h 981551"/>
                <a:gd name="T46" fmla="*/ 441320 w 982600"/>
                <a:gd name="T47" fmla="*/ 981552 h 981551"/>
                <a:gd name="T48" fmla="*/ 505308 w 982600"/>
                <a:gd name="T49" fmla="*/ 981552 h 981551"/>
                <a:gd name="T50" fmla="*/ 709345 w 982600"/>
                <a:gd name="T51" fmla="*/ 932052 h 981551"/>
                <a:gd name="T52" fmla="*/ 709345 w 982600"/>
                <a:gd name="T53" fmla="*/ 932052 h 981551"/>
                <a:gd name="T54" fmla="*/ 740735 w 982600"/>
                <a:gd name="T55" fmla="*/ 915149 h 981551"/>
                <a:gd name="T56" fmla="*/ 739528 w 982600"/>
                <a:gd name="T57" fmla="*/ 915149 h 981551"/>
                <a:gd name="T58" fmla="*/ 793857 w 982600"/>
                <a:gd name="T59" fmla="*/ 877722 h 9815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82600" h="981551">
                  <a:moveTo>
                    <a:pt x="781784" y="866856"/>
                  </a:moveTo>
                  <a:cubicBezTo>
                    <a:pt x="760765" y="843600"/>
                    <a:pt x="743645" y="817100"/>
                    <a:pt x="731077" y="788381"/>
                  </a:cubicBezTo>
                  <a:cubicBezTo>
                    <a:pt x="680913" y="827437"/>
                    <a:pt x="622804" y="855046"/>
                    <a:pt x="560845" y="869271"/>
                  </a:cubicBezTo>
                  <a:cubicBezTo>
                    <a:pt x="333868" y="907905"/>
                    <a:pt x="75502" y="748539"/>
                    <a:pt x="109307" y="434636"/>
                  </a:cubicBezTo>
                  <a:cubicBezTo>
                    <a:pt x="123795" y="281306"/>
                    <a:pt x="260222" y="146086"/>
                    <a:pt x="420796" y="111074"/>
                  </a:cubicBezTo>
                  <a:cubicBezTo>
                    <a:pt x="641735" y="73647"/>
                    <a:pt x="890443" y="220940"/>
                    <a:pt x="875955" y="515526"/>
                  </a:cubicBezTo>
                  <a:cubicBezTo>
                    <a:pt x="910279" y="504640"/>
                    <a:pt x="946221" y="499738"/>
                    <a:pt x="982199" y="501038"/>
                  </a:cubicBezTo>
                  <a:cubicBezTo>
                    <a:pt x="989443" y="318733"/>
                    <a:pt x="898894" y="132805"/>
                    <a:pt x="685198" y="37427"/>
                  </a:cubicBezTo>
                  <a:cubicBezTo>
                    <a:pt x="658638" y="56744"/>
                    <a:pt x="632076" y="76061"/>
                    <a:pt x="606723" y="96586"/>
                  </a:cubicBezTo>
                  <a:cubicBezTo>
                    <a:pt x="618241" y="70246"/>
                    <a:pt x="633706" y="45818"/>
                    <a:pt x="652601" y="24146"/>
                  </a:cubicBezTo>
                  <a:lnTo>
                    <a:pt x="650186" y="24146"/>
                  </a:lnTo>
                  <a:cubicBezTo>
                    <a:pt x="620293" y="14221"/>
                    <a:pt x="589591" y="6949"/>
                    <a:pt x="558430" y="2415"/>
                  </a:cubicBezTo>
                  <a:lnTo>
                    <a:pt x="540320" y="0"/>
                  </a:lnTo>
                  <a:lnTo>
                    <a:pt x="477540" y="0"/>
                  </a:lnTo>
                  <a:cubicBezTo>
                    <a:pt x="406598" y="330"/>
                    <a:pt x="336718" y="17283"/>
                    <a:pt x="273503" y="49500"/>
                  </a:cubicBezTo>
                  <a:lnTo>
                    <a:pt x="242112" y="65195"/>
                  </a:lnTo>
                  <a:cubicBezTo>
                    <a:pt x="-76620" y="251123"/>
                    <a:pt x="-114047" y="792003"/>
                    <a:pt x="332661" y="958613"/>
                  </a:cubicBezTo>
                  <a:cubicBezTo>
                    <a:pt x="362023" y="968694"/>
                    <a:pt x="392375" y="975576"/>
                    <a:pt x="423210" y="979137"/>
                  </a:cubicBezTo>
                  <a:lnTo>
                    <a:pt x="441320" y="981552"/>
                  </a:lnTo>
                  <a:lnTo>
                    <a:pt x="505308" y="981552"/>
                  </a:lnTo>
                  <a:cubicBezTo>
                    <a:pt x="576190" y="980659"/>
                    <a:pt x="645937" y="963732"/>
                    <a:pt x="709345" y="932052"/>
                  </a:cubicBezTo>
                  <a:lnTo>
                    <a:pt x="740735" y="915149"/>
                  </a:lnTo>
                  <a:lnTo>
                    <a:pt x="739528" y="915149"/>
                  </a:lnTo>
                  <a:cubicBezTo>
                    <a:pt x="758567" y="904078"/>
                    <a:pt x="776725" y="891558"/>
                    <a:pt x="793857" y="877722"/>
                  </a:cubicBezTo>
                  <a:lnTo>
                    <a:pt x="781784" y="866856"/>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3" name="Freeform: Shape 12">
              <a:extLst>
                <a:ext uri="{FF2B5EF4-FFF2-40B4-BE49-F238E27FC236}">
                  <a16:creationId xmlns:a16="http://schemas.microsoft.com/office/drawing/2014/main" id="{D3565BF2-5581-328F-562F-51AF892739B2}"/>
                </a:ext>
              </a:extLst>
            </p:cNvPr>
            <p:cNvSpPr>
              <a:spLocks/>
            </p:cNvSpPr>
            <p:nvPr/>
          </p:nvSpPr>
          <p:spPr bwMode="auto">
            <a:xfrm>
              <a:off x="5252899" y="1724712"/>
              <a:ext cx="1547783" cy="1330660"/>
            </a:xfrm>
            <a:custGeom>
              <a:avLst/>
              <a:gdLst/>
              <a:ahLst/>
              <a:cxnLst/>
              <a:rect l="0" t="0" r="r" b="b"/>
              <a:pathLst>
                <a:path w="1547783" h="1330660">
                  <a:moveTo>
                    <a:pt x="1547783" y="1044526"/>
                  </a:moveTo>
                  <a:cubicBezTo>
                    <a:pt x="1542954" y="1013135"/>
                    <a:pt x="1518807" y="987782"/>
                    <a:pt x="1495868" y="968464"/>
                  </a:cubicBezTo>
                  <a:cubicBezTo>
                    <a:pt x="1479932" y="956161"/>
                    <a:pt x="1461943" y="946760"/>
                    <a:pt x="1442747" y="940696"/>
                  </a:cubicBezTo>
                  <a:cubicBezTo>
                    <a:pt x="1439450" y="927997"/>
                    <a:pt x="1435418" y="915500"/>
                    <a:pt x="1430673" y="903269"/>
                  </a:cubicBezTo>
                  <a:lnTo>
                    <a:pt x="1458442" y="906891"/>
                  </a:lnTo>
                  <a:cubicBezTo>
                    <a:pt x="1482588" y="908098"/>
                    <a:pt x="1509149" y="886367"/>
                    <a:pt x="1533295" y="908098"/>
                  </a:cubicBezTo>
                  <a:cubicBezTo>
                    <a:pt x="1511684" y="889246"/>
                    <a:pt x="1484604" y="877820"/>
                    <a:pt x="1456027" y="875501"/>
                  </a:cubicBezTo>
                  <a:cubicBezTo>
                    <a:pt x="1442348" y="874089"/>
                    <a:pt x="1428549" y="874495"/>
                    <a:pt x="1414978" y="876708"/>
                  </a:cubicBezTo>
                  <a:cubicBezTo>
                    <a:pt x="1403726" y="861216"/>
                    <a:pt x="1390772" y="847040"/>
                    <a:pt x="1376344" y="834452"/>
                  </a:cubicBezTo>
                  <a:lnTo>
                    <a:pt x="1395661" y="832037"/>
                  </a:lnTo>
                  <a:cubicBezTo>
                    <a:pt x="1422222" y="828415"/>
                    <a:pt x="1447576" y="805476"/>
                    <a:pt x="1475344" y="816342"/>
                  </a:cubicBezTo>
                  <a:cubicBezTo>
                    <a:pt x="1448180" y="803855"/>
                    <a:pt x="1418165" y="798853"/>
                    <a:pt x="1388417" y="801854"/>
                  </a:cubicBezTo>
                  <a:cubicBezTo>
                    <a:pt x="1374364" y="803212"/>
                    <a:pt x="1360552" y="806461"/>
                    <a:pt x="1347368" y="811513"/>
                  </a:cubicBezTo>
                  <a:lnTo>
                    <a:pt x="1336503" y="804269"/>
                  </a:lnTo>
                  <a:cubicBezTo>
                    <a:pt x="1213356" y="731829"/>
                    <a:pt x="932051" y="620756"/>
                    <a:pt x="1038295" y="426377"/>
                  </a:cubicBezTo>
                  <a:cubicBezTo>
                    <a:pt x="1078136" y="353938"/>
                    <a:pt x="1183173" y="317718"/>
                    <a:pt x="1259234" y="353938"/>
                  </a:cubicBezTo>
                  <a:cubicBezTo>
                    <a:pt x="1276897" y="361646"/>
                    <a:pt x="1292882" y="372718"/>
                    <a:pt x="1306320" y="386536"/>
                  </a:cubicBezTo>
                  <a:cubicBezTo>
                    <a:pt x="1315338" y="394905"/>
                    <a:pt x="1323427" y="404215"/>
                    <a:pt x="1330466" y="414304"/>
                  </a:cubicBezTo>
                  <a:cubicBezTo>
                    <a:pt x="1310823" y="424630"/>
                    <a:pt x="1288536" y="428835"/>
                    <a:pt x="1266478" y="426377"/>
                  </a:cubicBezTo>
                  <a:cubicBezTo>
                    <a:pt x="1282765" y="429795"/>
                    <a:pt x="1299546" y="430204"/>
                    <a:pt x="1315978" y="427585"/>
                  </a:cubicBezTo>
                  <a:lnTo>
                    <a:pt x="1336503" y="425170"/>
                  </a:lnTo>
                  <a:lnTo>
                    <a:pt x="1338917" y="427585"/>
                  </a:lnTo>
                  <a:cubicBezTo>
                    <a:pt x="1338917" y="428792"/>
                    <a:pt x="1340124" y="429999"/>
                    <a:pt x="1340124" y="431207"/>
                  </a:cubicBezTo>
                  <a:lnTo>
                    <a:pt x="1340124" y="446902"/>
                  </a:lnTo>
                  <a:cubicBezTo>
                    <a:pt x="1325455" y="462424"/>
                    <a:pt x="1306573" y="473332"/>
                    <a:pt x="1285795" y="478292"/>
                  </a:cubicBezTo>
                  <a:cubicBezTo>
                    <a:pt x="1302130" y="475858"/>
                    <a:pt x="1318006" y="470974"/>
                    <a:pt x="1332880" y="463804"/>
                  </a:cubicBezTo>
                  <a:lnTo>
                    <a:pt x="1349783" y="455353"/>
                  </a:lnTo>
                  <a:lnTo>
                    <a:pt x="1540539" y="594195"/>
                  </a:lnTo>
                  <a:lnTo>
                    <a:pt x="1491039" y="378084"/>
                  </a:lnTo>
                  <a:lnTo>
                    <a:pt x="1344954" y="195779"/>
                  </a:lnTo>
                  <a:cubicBezTo>
                    <a:pt x="1341332" y="209060"/>
                    <a:pt x="1358234" y="262182"/>
                    <a:pt x="1363063" y="292365"/>
                  </a:cubicBezTo>
                  <a:cubicBezTo>
                    <a:pt x="1353912" y="281797"/>
                    <a:pt x="1343807" y="272097"/>
                    <a:pt x="1332880" y="263389"/>
                  </a:cubicBezTo>
                  <a:cubicBezTo>
                    <a:pt x="1300283" y="236828"/>
                    <a:pt x="1261649" y="222340"/>
                    <a:pt x="1221807" y="205438"/>
                  </a:cubicBezTo>
                  <a:cubicBezTo>
                    <a:pt x="1239917" y="212681"/>
                    <a:pt x="1277344" y="257352"/>
                    <a:pt x="1306320" y="281499"/>
                  </a:cubicBezTo>
                  <a:cubicBezTo>
                    <a:pt x="1318079" y="292790"/>
                    <a:pt x="1330586" y="303276"/>
                    <a:pt x="1343746" y="312889"/>
                  </a:cubicBezTo>
                  <a:cubicBezTo>
                    <a:pt x="1339847" y="312808"/>
                    <a:pt x="1336056" y="311545"/>
                    <a:pt x="1332880" y="309267"/>
                  </a:cubicBezTo>
                  <a:lnTo>
                    <a:pt x="1324429" y="306853"/>
                  </a:lnTo>
                  <a:lnTo>
                    <a:pt x="1320807" y="306853"/>
                  </a:lnTo>
                  <a:lnTo>
                    <a:pt x="1276137" y="295987"/>
                  </a:lnTo>
                  <a:cubicBezTo>
                    <a:pt x="1250928" y="281760"/>
                    <a:pt x="1224198" y="270420"/>
                    <a:pt x="1196453" y="262182"/>
                  </a:cubicBezTo>
                  <a:cubicBezTo>
                    <a:pt x="1155405" y="250108"/>
                    <a:pt x="1113149" y="254938"/>
                    <a:pt x="1069685" y="252523"/>
                  </a:cubicBezTo>
                  <a:cubicBezTo>
                    <a:pt x="1113149" y="254938"/>
                    <a:pt x="1143331" y="277877"/>
                    <a:pt x="1180758" y="289950"/>
                  </a:cubicBezTo>
                  <a:lnTo>
                    <a:pt x="1183173" y="289950"/>
                  </a:lnTo>
                  <a:cubicBezTo>
                    <a:pt x="1157928" y="291115"/>
                    <a:pt x="1132852" y="294754"/>
                    <a:pt x="1108319" y="300816"/>
                  </a:cubicBezTo>
                  <a:cubicBezTo>
                    <a:pt x="1080720" y="292356"/>
                    <a:pt x="1052444" y="286297"/>
                    <a:pt x="1023807" y="282706"/>
                  </a:cubicBezTo>
                  <a:cubicBezTo>
                    <a:pt x="985173" y="280291"/>
                    <a:pt x="948953" y="288743"/>
                    <a:pt x="911526" y="295987"/>
                  </a:cubicBezTo>
                  <a:cubicBezTo>
                    <a:pt x="946538" y="292365"/>
                    <a:pt x="979136" y="310474"/>
                    <a:pt x="1014148" y="312889"/>
                  </a:cubicBezTo>
                  <a:cubicBezTo>
                    <a:pt x="1027429" y="314096"/>
                    <a:pt x="1045539" y="316511"/>
                    <a:pt x="1063648" y="316511"/>
                  </a:cubicBezTo>
                  <a:lnTo>
                    <a:pt x="1045539" y="326170"/>
                  </a:lnTo>
                  <a:cubicBezTo>
                    <a:pt x="1027767" y="335612"/>
                    <a:pt x="1010804" y="346515"/>
                    <a:pt x="994831" y="358767"/>
                  </a:cubicBezTo>
                  <a:cubicBezTo>
                    <a:pt x="972508" y="354932"/>
                    <a:pt x="949762" y="354119"/>
                    <a:pt x="927221" y="356353"/>
                  </a:cubicBezTo>
                  <a:cubicBezTo>
                    <a:pt x="888720" y="360203"/>
                    <a:pt x="851365" y="371695"/>
                    <a:pt x="817355" y="390158"/>
                  </a:cubicBezTo>
                  <a:cubicBezTo>
                    <a:pt x="852367" y="372048"/>
                    <a:pt x="888587" y="388950"/>
                    <a:pt x="924807" y="386536"/>
                  </a:cubicBezTo>
                  <a:lnTo>
                    <a:pt x="969477" y="382914"/>
                  </a:lnTo>
                  <a:cubicBezTo>
                    <a:pt x="958394" y="394956"/>
                    <a:pt x="948301" y="407876"/>
                    <a:pt x="939294" y="421548"/>
                  </a:cubicBezTo>
                  <a:cubicBezTo>
                    <a:pt x="938147" y="424607"/>
                    <a:pt x="936518" y="427461"/>
                    <a:pt x="934465" y="429999"/>
                  </a:cubicBezTo>
                  <a:cubicBezTo>
                    <a:pt x="918951" y="434894"/>
                    <a:pt x="903980" y="441367"/>
                    <a:pt x="889794" y="449316"/>
                  </a:cubicBezTo>
                  <a:cubicBezTo>
                    <a:pt x="854782" y="469841"/>
                    <a:pt x="827014" y="496402"/>
                    <a:pt x="814940" y="532622"/>
                  </a:cubicBezTo>
                  <a:cubicBezTo>
                    <a:pt x="824599" y="502439"/>
                    <a:pt x="878928" y="500024"/>
                    <a:pt x="911526" y="485536"/>
                  </a:cubicBezTo>
                  <a:cubicBezTo>
                    <a:pt x="905755" y="505546"/>
                    <a:pt x="902906" y="526286"/>
                    <a:pt x="903075" y="547109"/>
                  </a:cubicBezTo>
                  <a:cubicBezTo>
                    <a:pt x="901795" y="581673"/>
                    <a:pt x="908834" y="616038"/>
                    <a:pt x="923599" y="647317"/>
                  </a:cubicBezTo>
                  <a:lnTo>
                    <a:pt x="923599" y="650939"/>
                  </a:lnTo>
                  <a:cubicBezTo>
                    <a:pt x="919977" y="643695"/>
                    <a:pt x="881343" y="630415"/>
                    <a:pt x="870477" y="624378"/>
                  </a:cubicBezTo>
                  <a:cubicBezTo>
                    <a:pt x="849084" y="611900"/>
                    <a:pt x="829573" y="596454"/>
                    <a:pt x="812526" y="578500"/>
                  </a:cubicBezTo>
                  <a:cubicBezTo>
                    <a:pt x="782548" y="547230"/>
                    <a:pt x="765332" y="505899"/>
                    <a:pt x="764233" y="462597"/>
                  </a:cubicBezTo>
                  <a:cubicBezTo>
                    <a:pt x="764233" y="392572"/>
                    <a:pt x="807697" y="327377"/>
                    <a:pt x="853575" y="277877"/>
                  </a:cubicBezTo>
                  <a:cubicBezTo>
                    <a:pt x="952575" y="169218"/>
                    <a:pt x="1111941" y="69010"/>
                    <a:pt x="1262856" y="59352"/>
                  </a:cubicBezTo>
                  <a:cubicBezTo>
                    <a:pt x="1280640" y="58101"/>
                    <a:pt x="1298520" y="59320"/>
                    <a:pt x="1315978" y="62974"/>
                  </a:cubicBezTo>
                  <a:cubicBezTo>
                    <a:pt x="332013" y="-142271"/>
                    <a:pt x="60366" y="210267"/>
                    <a:pt x="0" y="322548"/>
                  </a:cubicBezTo>
                  <a:cubicBezTo>
                    <a:pt x="108659" y="192157"/>
                    <a:pt x="382720" y="72632"/>
                    <a:pt x="766648" y="71425"/>
                  </a:cubicBezTo>
                  <a:cubicBezTo>
                    <a:pt x="619355" y="77462"/>
                    <a:pt x="426184" y="224755"/>
                    <a:pt x="334428" y="340657"/>
                  </a:cubicBezTo>
                  <a:cubicBezTo>
                    <a:pt x="315533" y="362329"/>
                    <a:pt x="300067" y="386757"/>
                    <a:pt x="288549" y="413097"/>
                  </a:cubicBezTo>
                  <a:cubicBezTo>
                    <a:pt x="313903" y="392572"/>
                    <a:pt x="340464" y="373255"/>
                    <a:pt x="367025" y="353938"/>
                  </a:cubicBezTo>
                  <a:cubicBezTo>
                    <a:pt x="519147" y="244072"/>
                    <a:pt x="682135" y="151108"/>
                    <a:pt x="817355" y="148693"/>
                  </a:cubicBezTo>
                  <a:cubicBezTo>
                    <a:pt x="721977" y="178876"/>
                    <a:pt x="592794" y="381706"/>
                    <a:pt x="583135" y="516926"/>
                  </a:cubicBezTo>
                  <a:cubicBezTo>
                    <a:pt x="630221" y="381706"/>
                    <a:pt x="705074" y="321340"/>
                    <a:pt x="767855" y="254938"/>
                  </a:cubicBezTo>
                  <a:cubicBezTo>
                    <a:pt x="721977" y="312889"/>
                    <a:pt x="695416" y="422755"/>
                    <a:pt x="707489" y="495195"/>
                  </a:cubicBezTo>
                  <a:cubicBezTo>
                    <a:pt x="723184" y="596610"/>
                    <a:pt x="841502" y="670256"/>
                    <a:pt x="924807" y="714927"/>
                  </a:cubicBezTo>
                  <a:cubicBezTo>
                    <a:pt x="1008112" y="759598"/>
                    <a:pt x="1111941" y="809098"/>
                    <a:pt x="1203697" y="857391"/>
                  </a:cubicBezTo>
                  <a:cubicBezTo>
                    <a:pt x="1295453" y="905684"/>
                    <a:pt x="1355819" y="952769"/>
                    <a:pt x="1340124" y="1046940"/>
                  </a:cubicBezTo>
                  <a:cubicBezTo>
                    <a:pt x="1319600" y="1170087"/>
                    <a:pt x="1188002" y="1247356"/>
                    <a:pt x="1073307" y="1188197"/>
                  </a:cubicBezTo>
                  <a:cubicBezTo>
                    <a:pt x="1005697" y="1153185"/>
                    <a:pt x="967063" y="1081953"/>
                    <a:pt x="930843" y="1017965"/>
                  </a:cubicBezTo>
                  <a:cubicBezTo>
                    <a:pt x="904596" y="967279"/>
                    <a:pt x="870815" y="920872"/>
                    <a:pt x="830635" y="880330"/>
                  </a:cubicBezTo>
                  <a:cubicBezTo>
                    <a:pt x="795225" y="846525"/>
                    <a:pt x="744517" y="826001"/>
                    <a:pt x="678514" y="818757"/>
                  </a:cubicBezTo>
                  <a:lnTo>
                    <a:pt x="664026" y="818757"/>
                  </a:lnTo>
                  <a:cubicBezTo>
                    <a:pt x="628047" y="817456"/>
                    <a:pt x="592106" y="822357"/>
                    <a:pt x="557782" y="833244"/>
                  </a:cubicBezTo>
                  <a:cubicBezTo>
                    <a:pt x="518930" y="845257"/>
                    <a:pt x="483942" y="867333"/>
                    <a:pt x="456367" y="897232"/>
                  </a:cubicBezTo>
                  <a:cubicBezTo>
                    <a:pt x="427427" y="930349"/>
                    <a:pt x="409680" y="971756"/>
                    <a:pt x="405659" y="1015550"/>
                  </a:cubicBezTo>
                  <a:cubicBezTo>
                    <a:pt x="402074" y="1042917"/>
                    <a:pt x="403293" y="1070703"/>
                    <a:pt x="409281" y="1097648"/>
                  </a:cubicBezTo>
                  <a:lnTo>
                    <a:pt x="412903" y="1106099"/>
                  </a:lnTo>
                  <a:cubicBezTo>
                    <a:pt x="425471" y="1134819"/>
                    <a:pt x="442591" y="1161318"/>
                    <a:pt x="463611" y="1184575"/>
                  </a:cubicBezTo>
                  <a:lnTo>
                    <a:pt x="475684" y="1196648"/>
                  </a:lnTo>
                  <a:lnTo>
                    <a:pt x="513111" y="1229246"/>
                  </a:lnTo>
                  <a:cubicBezTo>
                    <a:pt x="562611" y="1267880"/>
                    <a:pt x="589172" y="1273917"/>
                    <a:pt x="583135" y="1276331"/>
                  </a:cubicBezTo>
                  <a:cubicBezTo>
                    <a:pt x="577098" y="1278746"/>
                    <a:pt x="508281" y="1299270"/>
                    <a:pt x="486550" y="1301685"/>
                  </a:cubicBezTo>
                  <a:lnTo>
                    <a:pt x="688172" y="1330661"/>
                  </a:lnTo>
                  <a:lnTo>
                    <a:pt x="595208" y="1173709"/>
                  </a:lnTo>
                  <a:lnTo>
                    <a:pt x="598830" y="1264258"/>
                  </a:lnTo>
                  <a:cubicBezTo>
                    <a:pt x="560389" y="1241657"/>
                    <a:pt x="526427" y="1212186"/>
                    <a:pt x="498623" y="1177331"/>
                  </a:cubicBezTo>
                  <a:cubicBezTo>
                    <a:pt x="490341" y="1168497"/>
                    <a:pt x="483049" y="1158780"/>
                    <a:pt x="476891" y="1148355"/>
                  </a:cubicBezTo>
                  <a:cubicBezTo>
                    <a:pt x="462077" y="1127775"/>
                    <a:pt x="450656" y="1104947"/>
                    <a:pt x="443086" y="1080745"/>
                  </a:cubicBezTo>
                  <a:cubicBezTo>
                    <a:pt x="436844" y="1060028"/>
                    <a:pt x="434792" y="1038276"/>
                    <a:pt x="437050" y="1016757"/>
                  </a:cubicBezTo>
                  <a:cubicBezTo>
                    <a:pt x="438885" y="983918"/>
                    <a:pt x="452117" y="952747"/>
                    <a:pt x="474476" y="928623"/>
                  </a:cubicBezTo>
                  <a:cubicBezTo>
                    <a:pt x="493866" y="908736"/>
                    <a:pt x="518616" y="894896"/>
                    <a:pt x="545708" y="888781"/>
                  </a:cubicBezTo>
                  <a:lnTo>
                    <a:pt x="551745" y="888781"/>
                  </a:lnTo>
                  <a:cubicBezTo>
                    <a:pt x="575928" y="883570"/>
                    <a:pt x="600738" y="881943"/>
                    <a:pt x="625391" y="883952"/>
                  </a:cubicBezTo>
                  <a:lnTo>
                    <a:pt x="656782" y="888781"/>
                  </a:lnTo>
                  <a:cubicBezTo>
                    <a:pt x="692277" y="895483"/>
                    <a:pt x="725261" y="911766"/>
                    <a:pt x="752160" y="935867"/>
                  </a:cubicBezTo>
                  <a:cubicBezTo>
                    <a:pt x="788923" y="972102"/>
                    <a:pt x="819504" y="1014108"/>
                    <a:pt x="842709" y="1060221"/>
                  </a:cubicBezTo>
                  <a:cubicBezTo>
                    <a:pt x="864441" y="1098855"/>
                    <a:pt x="880136" y="1126623"/>
                    <a:pt x="892209" y="1144733"/>
                  </a:cubicBezTo>
                  <a:cubicBezTo>
                    <a:pt x="905996" y="1165867"/>
                    <a:pt x="922199" y="1185316"/>
                    <a:pt x="940502" y="1202685"/>
                  </a:cubicBezTo>
                  <a:cubicBezTo>
                    <a:pt x="961521" y="1223342"/>
                    <a:pt x="986054" y="1240112"/>
                    <a:pt x="1012941" y="1252185"/>
                  </a:cubicBezTo>
                  <a:cubicBezTo>
                    <a:pt x="1073041" y="1277913"/>
                    <a:pt x="1139359" y="1285471"/>
                    <a:pt x="1203697" y="1273917"/>
                  </a:cubicBezTo>
                  <a:cubicBezTo>
                    <a:pt x="1272514" y="1266673"/>
                    <a:pt x="1360649" y="1235282"/>
                    <a:pt x="1425844" y="1120587"/>
                  </a:cubicBezTo>
                  <a:cubicBezTo>
                    <a:pt x="1431917" y="1108627"/>
                    <a:pt x="1436770" y="1096089"/>
                    <a:pt x="1440332" y="1083160"/>
                  </a:cubicBezTo>
                  <a:cubicBezTo>
                    <a:pt x="1442903" y="1076083"/>
                    <a:pt x="1444920" y="1068817"/>
                    <a:pt x="1446368" y="1061428"/>
                  </a:cubicBezTo>
                  <a:lnTo>
                    <a:pt x="1451198" y="1066257"/>
                  </a:lnTo>
                  <a:cubicBezTo>
                    <a:pt x="1470515" y="1091611"/>
                    <a:pt x="1511564" y="1103684"/>
                    <a:pt x="1511564" y="1137489"/>
                  </a:cubicBezTo>
                  <a:cubicBezTo>
                    <a:pt x="1510006" y="1102273"/>
                    <a:pt x="1497329" y="1068457"/>
                    <a:pt x="1475344" y="1040904"/>
                  </a:cubicBezTo>
                  <a:cubicBezTo>
                    <a:pt x="1468595" y="1030949"/>
                    <a:pt x="1460470" y="1022007"/>
                    <a:pt x="1451198" y="1014343"/>
                  </a:cubicBezTo>
                  <a:cubicBezTo>
                    <a:pt x="1450993" y="1003040"/>
                    <a:pt x="1450184" y="991755"/>
                    <a:pt x="1448783" y="980538"/>
                  </a:cubicBezTo>
                  <a:lnTo>
                    <a:pt x="1477759" y="1003477"/>
                  </a:lnTo>
                  <a:cubicBezTo>
                    <a:pt x="1499491" y="1017965"/>
                    <a:pt x="1540539" y="1016757"/>
                    <a:pt x="1547783" y="1044526"/>
                  </a:cubicBezTo>
                  <a:close/>
                  <a:moveTo>
                    <a:pt x="1396869" y="384121"/>
                  </a:moveTo>
                  <a:lnTo>
                    <a:pt x="1396869" y="384121"/>
                  </a:lnTo>
                  <a:lnTo>
                    <a:pt x="1411356" y="388950"/>
                  </a:lnTo>
                  <a:cubicBezTo>
                    <a:pt x="1411356" y="384121"/>
                    <a:pt x="1407734" y="379292"/>
                    <a:pt x="1407734" y="374462"/>
                  </a:cubicBezTo>
                  <a:lnTo>
                    <a:pt x="1425844" y="385328"/>
                  </a:lnTo>
                  <a:cubicBezTo>
                    <a:pt x="1432364" y="389063"/>
                    <a:pt x="1438436" y="393518"/>
                    <a:pt x="1443954" y="398609"/>
                  </a:cubicBezTo>
                  <a:cubicBezTo>
                    <a:pt x="1456027" y="410682"/>
                    <a:pt x="1456027" y="427585"/>
                    <a:pt x="1459649" y="443280"/>
                  </a:cubicBezTo>
                  <a:cubicBezTo>
                    <a:pt x="1447407" y="438338"/>
                    <a:pt x="1436323" y="430942"/>
                    <a:pt x="1427052" y="421548"/>
                  </a:cubicBezTo>
                  <a:lnTo>
                    <a:pt x="1423429" y="417926"/>
                  </a:lnTo>
                  <a:cubicBezTo>
                    <a:pt x="1416053" y="410525"/>
                    <a:pt x="1406913" y="405124"/>
                    <a:pt x="1396869" y="402231"/>
                  </a:cubicBezTo>
                  <a:cubicBezTo>
                    <a:pt x="1401022" y="399130"/>
                    <a:pt x="1406237" y="397825"/>
                    <a:pt x="1411356" y="398609"/>
                  </a:cubicBezTo>
                  <a:cubicBezTo>
                    <a:pt x="1411356" y="390158"/>
                    <a:pt x="1404112" y="388950"/>
                    <a:pt x="1396869" y="384121"/>
                  </a:cubicBezTo>
                  <a:close/>
                </a:path>
              </a:pathLst>
            </a:custGeom>
            <a:solidFill>
              <a:srgbClr val="049995"/>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4" name="Freeform: Shape 13">
              <a:extLst>
                <a:ext uri="{FF2B5EF4-FFF2-40B4-BE49-F238E27FC236}">
                  <a16:creationId xmlns:a16="http://schemas.microsoft.com/office/drawing/2014/main" id="{6BB9CD17-BFA4-EC28-5518-DB50E9506359}"/>
                </a:ext>
              </a:extLst>
            </p:cNvPr>
            <p:cNvSpPr>
              <a:spLocks/>
            </p:cNvSpPr>
            <p:nvPr/>
          </p:nvSpPr>
          <p:spPr bwMode="auto">
            <a:xfrm>
              <a:off x="1021246" y="2042407"/>
              <a:ext cx="800453" cy="981583"/>
            </a:xfrm>
            <a:custGeom>
              <a:avLst/>
              <a:gdLst>
                <a:gd name="T0" fmla="*/ 761818 w 800453"/>
                <a:gd name="T1" fmla="*/ 300647 h 981583"/>
                <a:gd name="T2" fmla="*/ 656782 w 800453"/>
                <a:gd name="T3" fmla="*/ 146110 h 981583"/>
                <a:gd name="T4" fmla="*/ 496208 w 800453"/>
                <a:gd name="T5" fmla="*/ 39865 h 981583"/>
                <a:gd name="T6" fmla="*/ 297001 w 800453"/>
                <a:gd name="T7" fmla="*/ 24 h 981583"/>
                <a:gd name="T8" fmla="*/ 0 w 800453"/>
                <a:gd name="T9" fmla="*/ 24 h 981583"/>
                <a:gd name="T10" fmla="*/ 0 w 800453"/>
                <a:gd name="T11" fmla="*/ 981576 h 981583"/>
                <a:gd name="T12" fmla="*/ 310281 w 800453"/>
                <a:gd name="T13" fmla="*/ 981576 h 981583"/>
                <a:gd name="T14" fmla="*/ 501037 w 800453"/>
                <a:gd name="T15" fmla="*/ 942941 h 981583"/>
                <a:gd name="T16" fmla="*/ 761818 w 800453"/>
                <a:gd name="T17" fmla="*/ 679745 h 981583"/>
                <a:gd name="T18" fmla="*/ 800453 w 800453"/>
                <a:gd name="T19" fmla="*/ 486574 h 981583"/>
                <a:gd name="T20" fmla="*/ 761818 w 800453"/>
                <a:gd name="T21" fmla="*/ 300647 h 981583"/>
                <a:gd name="T22" fmla="*/ 661611 w 800453"/>
                <a:gd name="T23" fmla="*/ 625416 h 981583"/>
                <a:gd name="T24" fmla="*/ 584343 w 800453"/>
                <a:gd name="T25" fmla="*/ 752185 h 981583"/>
                <a:gd name="T26" fmla="*/ 456367 w 800453"/>
                <a:gd name="T27" fmla="*/ 845148 h 981583"/>
                <a:gd name="T28" fmla="*/ 275269 w 800453"/>
                <a:gd name="T29" fmla="*/ 881368 h 981583"/>
                <a:gd name="T30" fmla="*/ 108659 w 800453"/>
                <a:gd name="T31" fmla="*/ 881368 h 981583"/>
                <a:gd name="T32" fmla="*/ 108659 w 800453"/>
                <a:gd name="T33" fmla="*/ 100231 h 981583"/>
                <a:gd name="T34" fmla="*/ 277683 w 800453"/>
                <a:gd name="T35" fmla="*/ 100231 h 981583"/>
                <a:gd name="T36" fmla="*/ 457574 w 800453"/>
                <a:gd name="T37" fmla="*/ 135244 h 981583"/>
                <a:gd name="T38" fmla="*/ 585550 w 800453"/>
                <a:gd name="T39" fmla="*/ 227000 h 981583"/>
                <a:gd name="T40" fmla="*/ 661611 w 800453"/>
                <a:gd name="T41" fmla="*/ 352561 h 981583"/>
                <a:gd name="T42" fmla="*/ 686965 w 800453"/>
                <a:gd name="T43" fmla="*/ 486574 h 981583"/>
                <a:gd name="T44" fmla="*/ 661611 w 800453"/>
                <a:gd name="T45" fmla="*/ 625416 h 9815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0453" h="981583">
                  <a:moveTo>
                    <a:pt x="761818" y="300647"/>
                  </a:moveTo>
                  <a:cubicBezTo>
                    <a:pt x="737396" y="242681"/>
                    <a:pt x="701692" y="190150"/>
                    <a:pt x="656782" y="146110"/>
                  </a:cubicBezTo>
                  <a:cubicBezTo>
                    <a:pt x="610807" y="100427"/>
                    <a:pt x="556230" y="64316"/>
                    <a:pt x="496208" y="39865"/>
                  </a:cubicBezTo>
                  <a:cubicBezTo>
                    <a:pt x="433285" y="12921"/>
                    <a:pt x="365447" y="-646"/>
                    <a:pt x="297001" y="24"/>
                  </a:cubicBezTo>
                  <a:lnTo>
                    <a:pt x="0" y="24"/>
                  </a:lnTo>
                  <a:lnTo>
                    <a:pt x="0" y="981576"/>
                  </a:lnTo>
                  <a:lnTo>
                    <a:pt x="310281" y="981576"/>
                  </a:lnTo>
                  <a:cubicBezTo>
                    <a:pt x="375846" y="981950"/>
                    <a:pt x="440784" y="968790"/>
                    <a:pt x="501037" y="942941"/>
                  </a:cubicBezTo>
                  <a:cubicBezTo>
                    <a:pt x="618687" y="892173"/>
                    <a:pt x="712135" y="797858"/>
                    <a:pt x="761818" y="679745"/>
                  </a:cubicBezTo>
                  <a:cubicBezTo>
                    <a:pt x="787446" y="618574"/>
                    <a:pt x="800582" y="552896"/>
                    <a:pt x="800453" y="486574"/>
                  </a:cubicBezTo>
                  <a:cubicBezTo>
                    <a:pt x="800576" y="422593"/>
                    <a:pt x="787421" y="359283"/>
                    <a:pt x="761818" y="300647"/>
                  </a:cubicBezTo>
                  <a:close/>
                  <a:moveTo>
                    <a:pt x="661611" y="625416"/>
                  </a:moveTo>
                  <a:cubicBezTo>
                    <a:pt x="644885" y="672555"/>
                    <a:pt x="618576" y="715717"/>
                    <a:pt x="584343" y="752185"/>
                  </a:cubicBezTo>
                  <a:cubicBezTo>
                    <a:pt x="548176" y="791246"/>
                    <a:pt x="504696" y="822831"/>
                    <a:pt x="456367" y="845148"/>
                  </a:cubicBezTo>
                  <a:cubicBezTo>
                    <a:pt x="399422" y="870465"/>
                    <a:pt x="337570" y="882836"/>
                    <a:pt x="275269" y="881368"/>
                  </a:cubicBezTo>
                  <a:lnTo>
                    <a:pt x="108659" y="881368"/>
                  </a:lnTo>
                  <a:lnTo>
                    <a:pt x="108659" y="100231"/>
                  </a:lnTo>
                  <a:lnTo>
                    <a:pt x="277683" y="100231"/>
                  </a:lnTo>
                  <a:cubicBezTo>
                    <a:pt x="339454" y="98984"/>
                    <a:pt x="400780" y="110920"/>
                    <a:pt x="457574" y="135244"/>
                  </a:cubicBezTo>
                  <a:cubicBezTo>
                    <a:pt x="505832" y="157149"/>
                    <a:pt x="549315" y="188326"/>
                    <a:pt x="585550" y="227000"/>
                  </a:cubicBezTo>
                  <a:cubicBezTo>
                    <a:pt x="618720" y="263590"/>
                    <a:pt x="644542" y="306218"/>
                    <a:pt x="661611" y="352561"/>
                  </a:cubicBezTo>
                  <a:cubicBezTo>
                    <a:pt x="678044" y="395346"/>
                    <a:pt x="686631" y="440743"/>
                    <a:pt x="686965" y="486574"/>
                  </a:cubicBezTo>
                  <a:cubicBezTo>
                    <a:pt x="686767" y="533988"/>
                    <a:pt x="678183" y="580993"/>
                    <a:pt x="661611" y="625416"/>
                  </a:cubicBez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grpSp>
      <p:sp>
        <p:nvSpPr>
          <p:cNvPr id="15" name="Rectangle 14">
            <a:extLst>
              <a:ext uri="{FF2B5EF4-FFF2-40B4-BE49-F238E27FC236}">
                <a16:creationId xmlns:a16="http://schemas.microsoft.com/office/drawing/2014/main" id="{65524505-79DE-D3CF-9382-D39E80293B07}"/>
              </a:ext>
            </a:extLst>
          </p:cNvPr>
          <p:cNvSpPr/>
          <p:nvPr userDrawn="1"/>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Graphic 15">
            <a:extLst>
              <a:ext uri="{FF2B5EF4-FFF2-40B4-BE49-F238E27FC236}">
                <a16:creationId xmlns:a16="http://schemas.microsoft.com/office/drawing/2014/main" id="{13BE308B-F236-21F6-06C7-CB12D4BF042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882" t="22102" r="12151" b="22101"/>
          <a:stretch>
            <a:fillRect/>
          </a:stretch>
        </p:blipFill>
        <p:spPr bwMode="auto">
          <a:xfrm>
            <a:off x="-3175" y="111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B93A614-F18B-217F-600B-74D5D7EE1041}"/>
              </a:ext>
            </a:extLst>
          </p:cNvPr>
          <p:cNvSpPr/>
          <p:nvPr userDrawn="1"/>
        </p:nvSpPr>
        <p:spPr>
          <a:xfrm>
            <a:off x="3175" y="0"/>
            <a:ext cx="12192000"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804672" y="3486263"/>
            <a:ext cx="10149840" cy="723275"/>
          </a:xfrm>
          <a:prstGeom prst="rect">
            <a:avLst/>
          </a:prstGeom>
          <a:gradFill>
            <a:gsLst>
              <a:gs pos="0">
                <a:srgbClr val="2CBCB6"/>
              </a:gs>
              <a:gs pos="100000">
                <a:srgbClr val="7AB042"/>
              </a:gs>
            </a:gsLst>
            <a:lin ang="0" scaled="0"/>
          </a:gradFill>
        </p:spPr>
        <p:txBody>
          <a:bodyPr lIns="182880"/>
          <a:lstStyle>
            <a:lvl1pPr algn="l">
              <a:lnSpc>
                <a:spcPts val="4200"/>
              </a:lnSpc>
              <a:defRPr sz="3800" b="0" cap="none" spc="0" baseline="0">
                <a:solidFill>
                  <a:schemeClr val="tx1"/>
                </a:solidFill>
                <a:latin typeface="Lucida Sans" panose="020B0602030504020204" pitchFamily="34" charset="0"/>
                <a:cs typeface="Dubai Medium" panose="020B0603030403030204" pitchFamily="34" charset="-78"/>
              </a:defRPr>
            </a:lvl1pPr>
          </a:lstStyle>
          <a:p>
            <a:r>
              <a:rPr lang="en-US"/>
              <a:t>Click to edit Master title style</a:t>
            </a:r>
          </a:p>
        </p:txBody>
      </p:sp>
      <p:sp>
        <p:nvSpPr>
          <p:cNvPr id="3" name="Subtitle 2"/>
          <p:cNvSpPr>
            <a:spLocks noGrp="1"/>
          </p:cNvSpPr>
          <p:nvPr>
            <p:ph type="subTitle" idx="1"/>
          </p:nvPr>
        </p:nvSpPr>
        <p:spPr>
          <a:xfrm>
            <a:off x="804672" y="4389120"/>
            <a:ext cx="10149840" cy="731520"/>
          </a:xfrm>
          <a:prstGeom prst="rect">
            <a:avLst/>
          </a:prstGeom>
        </p:spPr>
        <p:txBody>
          <a:bodyPr lIns="182880"/>
          <a:lstStyle>
            <a:lvl1pPr marL="0" indent="0" algn="l">
              <a:lnSpc>
                <a:spcPct val="100000"/>
              </a:lnSpc>
              <a:spcBef>
                <a:spcPts val="600"/>
              </a:spcBef>
              <a:spcAft>
                <a:spcPts val="0"/>
              </a:spcAft>
              <a:buNone/>
              <a:defRPr sz="2400" b="0" cap="none" spc="0" normalizeH="0" baseline="0">
                <a:solidFill>
                  <a:schemeClr val="bg2"/>
                </a:solidFill>
                <a:latin typeface="Lucida Sans" panose="020B0602030504020204" pitchFamily="34" charset="0"/>
                <a:cs typeface="Dubai Light" panose="020B0303030403030204" pitchFamily="34" charset="-78"/>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8" name="Text Placeholder 3"/>
          <p:cNvSpPr>
            <a:spLocks noGrp="1"/>
          </p:cNvSpPr>
          <p:nvPr>
            <p:ph type="body" sz="quarter" idx="10"/>
          </p:nvPr>
        </p:nvSpPr>
        <p:spPr>
          <a:xfrm>
            <a:off x="6675120" y="5394960"/>
            <a:ext cx="5303520" cy="1188720"/>
          </a:xfrm>
          <a:prstGeom prst="rect">
            <a:avLst/>
          </a:prstGeom>
        </p:spPr>
        <p:txBody>
          <a:bodyPr anchor="b"/>
          <a:lstStyle>
            <a:lvl1pPr algn="r">
              <a:lnSpc>
                <a:spcPct val="100000"/>
              </a:lnSpc>
              <a:spcBef>
                <a:spcPts val="0"/>
              </a:spcBef>
              <a:spcAft>
                <a:spcPts val="0"/>
              </a:spcAft>
              <a:buNone/>
              <a:defRPr sz="2000" baseline="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0285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DD8AA-A74C-1D06-139A-E67B7E3AE293}"/>
              </a:ext>
            </a:extLst>
          </p:cNvPr>
          <p:cNvSpPr txBox="1">
            <a:spLocks/>
          </p:cNvSpPr>
          <p:nvPr/>
        </p:nvSpPr>
        <p:spPr>
          <a:xfrm>
            <a:off x="1" y="596262"/>
            <a:ext cx="11155363" cy="683264"/>
          </a:xfrm>
          <a:prstGeom prst="rect">
            <a:avLst/>
          </a:prstGeom>
          <a:gradFill>
            <a:gsLst>
              <a:gs pos="0">
                <a:srgbClr val="2CBCB6"/>
              </a:gs>
              <a:gs pos="100000">
                <a:srgbClr val="7AB042"/>
              </a:gs>
            </a:gsLst>
            <a:lin ang="0" scaled="0"/>
          </a:gradFill>
        </p:spPr>
        <p:txBody>
          <a:bodyPr lIns="548640" tIns="182880" rIns="182880" bIns="0" anchor="b">
            <a:spAutoFit/>
          </a:bodyPr>
          <a:lstStyle>
            <a:lvl1pPr algn="l" defTabSz="914400" rtl="0" eaLnBrk="1" latinLnBrk="0" hangingPunct="1">
              <a:lnSpc>
                <a:spcPct val="90000"/>
              </a:lnSpc>
              <a:spcBef>
                <a:spcPts val="1000"/>
              </a:spcBef>
              <a:spcAft>
                <a:spcPts val="500"/>
              </a:spcAft>
              <a:buNone/>
              <a:defRPr sz="3600" b="0" kern="1200" cap="none" spc="0" baseline="0">
                <a:solidFill>
                  <a:schemeClr val="tx1"/>
                </a:solidFill>
                <a:latin typeface="Lucida Sans" panose="020B0602030504020204" pitchFamily="34" charset="0"/>
                <a:ea typeface="+mj-ea"/>
                <a:cs typeface="Dubai Medium" panose="020B0603030403030204" pitchFamily="34" charset="-78"/>
              </a:defRPr>
            </a:lvl1pPr>
          </a:lstStyle>
          <a:p>
            <a:pPr>
              <a:defRPr/>
            </a:pPr>
            <a:endParaRPr lang="en-US" sz="3600"/>
          </a:p>
        </p:txBody>
      </p:sp>
      <p:grpSp>
        <p:nvGrpSpPr>
          <p:cNvPr id="4" name="Group 3">
            <a:extLst>
              <a:ext uri="{FF2B5EF4-FFF2-40B4-BE49-F238E27FC236}">
                <a16:creationId xmlns:a16="http://schemas.microsoft.com/office/drawing/2014/main" id="{54ED8755-656D-C088-7A26-58099B8A308E}"/>
              </a:ext>
            </a:extLst>
          </p:cNvPr>
          <p:cNvGrpSpPr>
            <a:grpSpLocks/>
          </p:cNvGrpSpPr>
          <p:nvPr/>
        </p:nvGrpSpPr>
        <p:grpSpPr bwMode="auto">
          <a:xfrm>
            <a:off x="171451" y="6394452"/>
            <a:ext cx="11304588" cy="257175"/>
            <a:chOff x="172156" y="6394135"/>
            <a:chExt cx="11303564" cy="257026"/>
          </a:xfrm>
        </p:grpSpPr>
        <p:cxnSp>
          <p:nvCxnSpPr>
            <p:cNvPr id="5" name="Straight Connector 4">
              <a:extLst>
                <a:ext uri="{FF2B5EF4-FFF2-40B4-BE49-F238E27FC236}">
                  <a16:creationId xmlns:a16="http://schemas.microsoft.com/office/drawing/2014/main" id="{CBE0371A-0903-238D-CD00-E146CB4C9774}"/>
                </a:ext>
              </a:extLst>
            </p:cNvPr>
            <p:cNvCxnSpPr>
              <a:cxnSpLocks/>
              <a:endCxn id="29" idx="1"/>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Graphic 14">
              <a:extLst>
                <a:ext uri="{FF2B5EF4-FFF2-40B4-BE49-F238E27FC236}">
                  <a16:creationId xmlns:a16="http://schemas.microsoft.com/office/drawing/2014/main" id="{88CDE925-50C6-67E0-6CA9-10B8374C78D5}"/>
                </a:ext>
              </a:extLst>
            </p:cNvPr>
            <p:cNvGrpSpPr>
              <a:grpSpLocks/>
            </p:cNvGrpSpPr>
            <p:nvPr/>
          </p:nvGrpSpPr>
          <p:grpSpPr bwMode="auto">
            <a:xfrm>
              <a:off x="172156" y="6394135"/>
              <a:ext cx="1116339" cy="257026"/>
              <a:chOff x="480879" y="6394135"/>
              <a:chExt cx="1116339" cy="257026"/>
            </a:xfrm>
          </p:grpSpPr>
          <p:sp>
            <p:nvSpPr>
              <p:cNvPr id="7" name="Freeform: Shape 7">
                <a:extLst>
                  <a:ext uri="{FF2B5EF4-FFF2-40B4-BE49-F238E27FC236}">
                    <a16:creationId xmlns:a16="http://schemas.microsoft.com/office/drawing/2014/main" id="{89F2F054-DA3F-641A-5007-AFF33C858E89}"/>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8">
                <a:extLst>
                  <a:ext uri="{FF2B5EF4-FFF2-40B4-BE49-F238E27FC236}">
                    <a16:creationId xmlns:a16="http://schemas.microsoft.com/office/drawing/2014/main" id="{0496299B-4181-B079-203F-DEDFFA8BCE92}"/>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9">
                <a:extLst>
                  <a:ext uri="{FF2B5EF4-FFF2-40B4-BE49-F238E27FC236}">
                    <a16:creationId xmlns:a16="http://schemas.microsoft.com/office/drawing/2014/main" id="{8DCFC279-9A6F-F9F5-1AC8-F35BFE393E53}"/>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10">
                <a:extLst>
                  <a:ext uri="{FF2B5EF4-FFF2-40B4-BE49-F238E27FC236}">
                    <a16:creationId xmlns:a16="http://schemas.microsoft.com/office/drawing/2014/main" id="{4D420996-EEC2-46EB-F549-D74037D7CF01}"/>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11">
                <a:extLst>
                  <a:ext uri="{FF2B5EF4-FFF2-40B4-BE49-F238E27FC236}">
                    <a16:creationId xmlns:a16="http://schemas.microsoft.com/office/drawing/2014/main" id="{89C1D2D5-974A-63F4-FFC0-5791A046AF3F}"/>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12">
                <a:extLst>
                  <a:ext uri="{FF2B5EF4-FFF2-40B4-BE49-F238E27FC236}">
                    <a16:creationId xmlns:a16="http://schemas.microsoft.com/office/drawing/2014/main" id="{5D26B938-391A-28FA-A7ED-B5CDFF6FE917}"/>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13">
                <a:extLst>
                  <a:ext uri="{FF2B5EF4-FFF2-40B4-BE49-F238E27FC236}">
                    <a16:creationId xmlns:a16="http://schemas.microsoft.com/office/drawing/2014/main" id="{283ED628-B03F-F4FA-B743-C22B89B5C2E6}"/>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grpSp>
        <p:nvGrpSpPr>
          <p:cNvPr id="14" name="Group 14">
            <a:extLst>
              <a:ext uri="{FF2B5EF4-FFF2-40B4-BE49-F238E27FC236}">
                <a16:creationId xmlns:a16="http://schemas.microsoft.com/office/drawing/2014/main" id="{C1A2973D-24C4-A066-CE86-563CB4404234}"/>
              </a:ext>
            </a:extLst>
          </p:cNvPr>
          <p:cNvGrpSpPr>
            <a:grpSpLocks/>
          </p:cNvGrpSpPr>
          <p:nvPr userDrawn="1"/>
        </p:nvGrpSpPr>
        <p:grpSpPr bwMode="auto">
          <a:xfrm>
            <a:off x="171451" y="6394452"/>
            <a:ext cx="11304588" cy="257175"/>
            <a:chOff x="172156" y="6394135"/>
            <a:chExt cx="11303564" cy="257026"/>
          </a:xfrm>
        </p:grpSpPr>
        <p:cxnSp>
          <p:nvCxnSpPr>
            <p:cNvPr id="15" name="Straight Connector 14">
              <a:extLst>
                <a:ext uri="{FF2B5EF4-FFF2-40B4-BE49-F238E27FC236}">
                  <a16:creationId xmlns:a16="http://schemas.microsoft.com/office/drawing/2014/main" id="{1E51115C-52E8-FC23-D1FB-1736AB4D4684}"/>
                </a:ext>
              </a:extLst>
            </p:cNvPr>
            <p:cNvCxnSpPr>
              <a:cxnSpLocks/>
              <a:endCxn id="29" idx="1"/>
            </p:cNvCxnSpPr>
            <p:nvPr userDrawn="1"/>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16" name="Graphic 14">
              <a:extLst>
                <a:ext uri="{FF2B5EF4-FFF2-40B4-BE49-F238E27FC236}">
                  <a16:creationId xmlns:a16="http://schemas.microsoft.com/office/drawing/2014/main" id="{4676BC9F-4A88-9204-7D5E-785802A72408}"/>
                </a:ext>
              </a:extLst>
            </p:cNvPr>
            <p:cNvGrpSpPr>
              <a:grpSpLocks/>
            </p:cNvGrpSpPr>
            <p:nvPr/>
          </p:nvGrpSpPr>
          <p:grpSpPr bwMode="auto">
            <a:xfrm>
              <a:off x="172156" y="6394135"/>
              <a:ext cx="1116339" cy="257026"/>
              <a:chOff x="480879" y="6394135"/>
              <a:chExt cx="1116339" cy="257026"/>
            </a:xfrm>
          </p:grpSpPr>
          <p:sp>
            <p:nvSpPr>
              <p:cNvPr id="17" name="Freeform: Shape 17">
                <a:extLst>
                  <a:ext uri="{FF2B5EF4-FFF2-40B4-BE49-F238E27FC236}">
                    <a16:creationId xmlns:a16="http://schemas.microsoft.com/office/drawing/2014/main" id="{302CFF00-AAE6-8DA4-E625-AA5607A469F1}"/>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8" name="Freeform: Shape 18">
                <a:extLst>
                  <a:ext uri="{FF2B5EF4-FFF2-40B4-BE49-F238E27FC236}">
                    <a16:creationId xmlns:a16="http://schemas.microsoft.com/office/drawing/2014/main" id="{9BC9603A-44B0-9615-1D9B-C2FF6FCE90FA}"/>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9" name="Freeform: Shape 19">
                <a:extLst>
                  <a:ext uri="{FF2B5EF4-FFF2-40B4-BE49-F238E27FC236}">
                    <a16:creationId xmlns:a16="http://schemas.microsoft.com/office/drawing/2014/main" id="{FB62F3AD-7393-4E10-5E37-D608DD4204F4}"/>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0" name="Freeform: Shape 20">
                <a:extLst>
                  <a:ext uri="{FF2B5EF4-FFF2-40B4-BE49-F238E27FC236}">
                    <a16:creationId xmlns:a16="http://schemas.microsoft.com/office/drawing/2014/main" id="{9834048E-FD2F-B95E-3C65-02AF7610F33B}"/>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1" name="Freeform: Shape 21">
                <a:extLst>
                  <a:ext uri="{FF2B5EF4-FFF2-40B4-BE49-F238E27FC236}">
                    <a16:creationId xmlns:a16="http://schemas.microsoft.com/office/drawing/2014/main" id="{25F6C001-7DDC-24ED-2094-FD1BD21C8B45}"/>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2" name="Freeform: Shape 22">
                <a:extLst>
                  <a:ext uri="{FF2B5EF4-FFF2-40B4-BE49-F238E27FC236}">
                    <a16:creationId xmlns:a16="http://schemas.microsoft.com/office/drawing/2014/main" id="{88462C62-B541-2A1B-9D37-9DFDB7A9F6C1}"/>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3" name="Freeform: Shape 23">
                <a:extLst>
                  <a:ext uri="{FF2B5EF4-FFF2-40B4-BE49-F238E27FC236}">
                    <a16:creationId xmlns:a16="http://schemas.microsoft.com/office/drawing/2014/main" id="{77FDA06C-A381-5115-321A-DC8EB14FFA1A}"/>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38" name="Title 1"/>
          <p:cNvSpPr>
            <a:spLocks noGrp="1"/>
          </p:cNvSpPr>
          <p:nvPr>
            <p:ph type="title"/>
          </p:nvPr>
        </p:nvSpPr>
        <p:spPr>
          <a:xfrm>
            <a:off x="0" y="623329"/>
            <a:ext cx="11155680" cy="627864"/>
          </a:xfrm>
          <a:noFill/>
        </p:spPr>
        <p:txBody>
          <a:bodyPr tIns="91440" bIns="91440" anchor="ctr"/>
          <a:lstStyle>
            <a:lvl1pPr>
              <a:defRPr sz="3200" b="1" baseline="0">
                <a:latin typeface="Lucida Sans" panose="020B0602030504020204" pitchFamily="34" charset="0"/>
              </a:defRPr>
            </a:lvl1pPr>
          </a:lstStyle>
          <a:p>
            <a:r>
              <a:rPr lang="en-US"/>
              <a:t>Click to edit Master title style</a:t>
            </a:r>
          </a:p>
        </p:txBody>
      </p:sp>
      <p:sp>
        <p:nvSpPr>
          <p:cNvPr id="40" name="Subtitle 2"/>
          <p:cNvSpPr>
            <a:spLocks noGrp="1"/>
          </p:cNvSpPr>
          <p:nvPr>
            <p:ph type="subTitle" idx="19"/>
          </p:nvPr>
        </p:nvSpPr>
        <p:spPr>
          <a:xfrm>
            <a:off x="0" y="1417320"/>
            <a:ext cx="11155680" cy="378565"/>
          </a:xfrm>
          <a:prstGeom prst="rect">
            <a:avLst/>
          </a:prstGeom>
        </p:spPr>
        <p:txBody>
          <a:bodyPr lIns="585216" bIns="0">
            <a:spAutoFit/>
          </a:bodyPr>
          <a:lstStyle>
            <a:lvl1pPr marL="0" indent="0" algn="l">
              <a:buNone/>
              <a:defRPr sz="2400" b="0" cap="none" spc="0" normalizeH="0" baseline="0">
                <a:solidFill>
                  <a:schemeClr val="bg2"/>
                </a:solidFill>
                <a:latin typeface="Lucida Sans" panose="020B0602030504020204" pitchFamily="34" charset="0"/>
                <a:cs typeface="Dubai Light" panose="020B0303030403030204" pitchFamily="34" charset="-78"/>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 name="Content Placeholder 2"/>
          <p:cNvSpPr>
            <a:spLocks noGrp="1"/>
          </p:cNvSpPr>
          <p:nvPr>
            <p:ph sz="quarter" idx="20"/>
          </p:nvPr>
        </p:nvSpPr>
        <p:spPr>
          <a:xfrm>
            <a:off x="457200" y="1920240"/>
            <a:ext cx="1069848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lide Number Placeholder 5">
            <a:extLst>
              <a:ext uri="{FF2B5EF4-FFF2-40B4-BE49-F238E27FC236}">
                <a16:creationId xmlns:a16="http://schemas.microsoft.com/office/drawing/2014/main" id="{51EE3489-DE30-1581-95ED-A9344144E559}"/>
              </a:ext>
            </a:extLst>
          </p:cNvPr>
          <p:cNvSpPr>
            <a:spLocks noGrp="1"/>
          </p:cNvSpPr>
          <p:nvPr>
            <p:ph type="sldNum" sz="quarter" idx="21"/>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96000">
                      <a:srgbClr val="7AB042"/>
                    </a:gs>
                  </a:gsLst>
                  <a:lin ang="0" scaled="0"/>
                </a:gradFill>
                <a:latin typeface="Lucida Sans" panose="020B0602030504020204" pitchFamily="34" charset="0"/>
              </a:defRPr>
            </a:lvl1pPr>
          </a:lstStyle>
          <a:p>
            <a:pPr>
              <a:defRPr/>
            </a:pPr>
            <a:fld id="{361472C7-E82B-4B72-A4AE-E43FAE9FB0EC}" type="slidenum">
              <a:rPr lang="en-US"/>
              <a:pPr>
                <a:defRPr/>
              </a:pPr>
              <a:t>‹#›</a:t>
            </a:fld>
            <a:endParaRPr lang="en-US"/>
          </a:p>
        </p:txBody>
      </p:sp>
    </p:spTree>
    <p:extLst>
      <p:ext uri="{BB962C8B-B14F-4D97-AF65-F5344CB8AC3E}">
        <p14:creationId xmlns:p14="http://schemas.microsoft.com/office/powerpoint/2010/main" val="3414185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F83C-A5E8-FE8B-223C-A89B6E336D45}"/>
              </a:ext>
            </a:extLst>
          </p:cNvPr>
          <p:cNvSpPr txBox="1">
            <a:spLocks/>
          </p:cNvSpPr>
          <p:nvPr/>
        </p:nvSpPr>
        <p:spPr>
          <a:xfrm>
            <a:off x="1" y="596262"/>
            <a:ext cx="11155363" cy="683264"/>
          </a:xfrm>
          <a:prstGeom prst="rect">
            <a:avLst/>
          </a:prstGeom>
          <a:gradFill>
            <a:gsLst>
              <a:gs pos="0">
                <a:srgbClr val="2CBCB6"/>
              </a:gs>
              <a:gs pos="100000">
                <a:srgbClr val="7AB042"/>
              </a:gs>
            </a:gsLst>
            <a:lin ang="0" scaled="0"/>
          </a:gradFill>
        </p:spPr>
        <p:txBody>
          <a:bodyPr lIns="548640" tIns="182880" rIns="182880" bIns="0" anchor="b">
            <a:spAutoFit/>
          </a:bodyPr>
          <a:lstStyle>
            <a:lvl1pPr algn="l" defTabSz="914400" rtl="0" eaLnBrk="1" latinLnBrk="0" hangingPunct="1">
              <a:lnSpc>
                <a:spcPct val="90000"/>
              </a:lnSpc>
              <a:spcBef>
                <a:spcPts val="1000"/>
              </a:spcBef>
              <a:spcAft>
                <a:spcPts val="500"/>
              </a:spcAft>
              <a:buNone/>
              <a:defRPr sz="3600" b="0" kern="1200" cap="none" spc="0" baseline="0">
                <a:solidFill>
                  <a:schemeClr val="tx1"/>
                </a:solidFill>
                <a:latin typeface="Lucida Sans" panose="020B0602030504020204" pitchFamily="34" charset="0"/>
                <a:ea typeface="+mj-ea"/>
                <a:cs typeface="Dubai Medium" panose="020B0603030403030204" pitchFamily="34" charset="-78"/>
              </a:defRPr>
            </a:lvl1pPr>
          </a:lstStyle>
          <a:p>
            <a:pPr>
              <a:defRPr/>
            </a:pPr>
            <a:endParaRPr lang="en-US" sz="3600"/>
          </a:p>
        </p:txBody>
      </p:sp>
      <p:grpSp>
        <p:nvGrpSpPr>
          <p:cNvPr id="3" name="Group 3">
            <a:extLst>
              <a:ext uri="{FF2B5EF4-FFF2-40B4-BE49-F238E27FC236}">
                <a16:creationId xmlns:a16="http://schemas.microsoft.com/office/drawing/2014/main" id="{3040B467-6A2C-913E-3464-E5BA38077FEB}"/>
              </a:ext>
            </a:extLst>
          </p:cNvPr>
          <p:cNvGrpSpPr>
            <a:grpSpLocks/>
          </p:cNvGrpSpPr>
          <p:nvPr/>
        </p:nvGrpSpPr>
        <p:grpSpPr bwMode="auto">
          <a:xfrm>
            <a:off x="171451" y="6394452"/>
            <a:ext cx="11304588" cy="257175"/>
            <a:chOff x="172156" y="6394135"/>
            <a:chExt cx="11303564" cy="257026"/>
          </a:xfrm>
        </p:grpSpPr>
        <p:cxnSp>
          <p:nvCxnSpPr>
            <p:cNvPr id="4" name="Straight Connector 3">
              <a:extLst>
                <a:ext uri="{FF2B5EF4-FFF2-40B4-BE49-F238E27FC236}">
                  <a16:creationId xmlns:a16="http://schemas.microsoft.com/office/drawing/2014/main" id="{A4430A53-6221-B3C5-AF1F-E1B3ADC2B3AF}"/>
                </a:ext>
              </a:extLst>
            </p:cNvPr>
            <p:cNvCxnSpPr>
              <a:cxnSpLocks/>
              <a:endCxn id="29" idx="1"/>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5" name="Graphic 14">
              <a:extLst>
                <a:ext uri="{FF2B5EF4-FFF2-40B4-BE49-F238E27FC236}">
                  <a16:creationId xmlns:a16="http://schemas.microsoft.com/office/drawing/2014/main" id="{1F4709D5-1CC4-2A01-FE79-5CFB7246C474}"/>
                </a:ext>
              </a:extLst>
            </p:cNvPr>
            <p:cNvGrpSpPr>
              <a:grpSpLocks/>
            </p:cNvGrpSpPr>
            <p:nvPr/>
          </p:nvGrpSpPr>
          <p:grpSpPr bwMode="auto">
            <a:xfrm>
              <a:off x="172156" y="6394135"/>
              <a:ext cx="1116339" cy="257026"/>
              <a:chOff x="480879" y="6394135"/>
              <a:chExt cx="1116339" cy="257026"/>
            </a:xfrm>
          </p:grpSpPr>
          <p:sp>
            <p:nvSpPr>
              <p:cNvPr id="6" name="Freeform: Shape 7">
                <a:extLst>
                  <a:ext uri="{FF2B5EF4-FFF2-40B4-BE49-F238E27FC236}">
                    <a16:creationId xmlns:a16="http://schemas.microsoft.com/office/drawing/2014/main" id="{0DCC0BF8-1189-98CC-CA67-8DCD32FF0E1D}"/>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7" name="Freeform: Shape 8">
                <a:extLst>
                  <a:ext uri="{FF2B5EF4-FFF2-40B4-BE49-F238E27FC236}">
                    <a16:creationId xmlns:a16="http://schemas.microsoft.com/office/drawing/2014/main" id="{DE5AB1C8-0DA0-06DA-5142-11167D91F90B}"/>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9">
                <a:extLst>
                  <a:ext uri="{FF2B5EF4-FFF2-40B4-BE49-F238E27FC236}">
                    <a16:creationId xmlns:a16="http://schemas.microsoft.com/office/drawing/2014/main" id="{F41600B6-AE19-560D-542C-7661EAB5B03C}"/>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10">
                <a:extLst>
                  <a:ext uri="{FF2B5EF4-FFF2-40B4-BE49-F238E27FC236}">
                    <a16:creationId xmlns:a16="http://schemas.microsoft.com/office/drawing/2014/main" id="{5EF03359-4119-94A5-EB85-D03C1B8810B7}"/>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11">
                <a:extLst>
                  <a:ext uri="{FF2B5EF4-FFF2-40B4-BE49-F238E27FC236}">
                    <a16:creationId xmlns:a16="http://schemas.microsoft.com/office/drawing/2014/main" id="{A938226F-C1EC-1114-1DF1-7BCA664CF439}"/>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12">
                <a:extLst>
                  <a:ext uri="{FF2B5EF4-FFF2-40B4-BE49-F238E27FC236}">
                    <a16:creationId xmlns:a16="http://schemas.microsoft.com/office/drawing/2014/main" id="{5996EA2D-F814-5A51-1F5A-D40A1130EB0D}"/>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13">
                <a:extLst>
                  <a:ext uri="{FF2B5EF4-FFF2-40B4-BE49-F238E27FC236}">
                    <a16:creationId xmlns:a16="http://schemas.microsoft.com/office/drawing/2014/main" id="{55A5B4C8-6438-5209-F30E-9E1CB91AF8D0}"/>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38" name="Title 1"/>
          <p:cNvSpPr>
            <a:spLocks noGrp="1"/>
          </p:cNvSpPr>
          <p:nvPr>
            <p:ph type="title"/>
          </p:nvPr>
        </p:nvSpPr>
        <p:spPr>
          <a:xfrm>
            <a:off x="0" y="651029"/>
            <a:ext cx="11155680" cy="572464"/>
          </a:xfrm>
          <a:noFill/>
        </p:spPr>
        <p:txBody>
          <a:bodyPr tIns="91440" bIns="91440" anchor="ctr"/>
          <a:lstStyle>
            <a:lvl1pPr>
              <a:defRPr sz="2800" b="1" baseline="0">
                <a:latin typeface="Lucida Sans" panose="020B0602030504020204" pitchFamily="34" charset="0"/>
              </a:defRPr>
            </a:lvl1pPr>
          </a:lstStyle>
          <a:p>
            <a:r>
              <a:rPr lang="en-US"/>
              <a:t>Click to edit Master title style</a:t>
            </a:r>
          </a:p>
        </p:txBody>
      </p:sp>
      <p:sp>
        <p:nvSpPr>
          <p:cNvPr id="13" name="Slide Number Placeholder 5">
            <a:extLst>
              <a:ext uri="{FF2B5EF4-FFF2-40B4-BE49-F238E27FC236}">
                <a16:creationId xmlns:a16="http://schemas.microsoft.com/office/drawing/2014/main" id="{9087F7FA-C045-FD22-909F-5BD5CDCA8E69}"/>
              </a:ext>
            </a:extLst>
          </p:cNvPr>
          <p:cNvSpPr>
            <a:spLocks noGrp="1"/>
          </p:cNvSpPr>
          <p:nvPr>
            <p:ph type="sldNum" sz="quarter" idx="10"/>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96000">
                      <a:srgbClr val="7AB042"/>
                    </a:gs>
                  </a:gsLst>
                  <a:lin ang="0" scaled="0"/>
                </a:gradFill>
                <a:latin typeface="Lucida Sans" panose="020B0602030504020204" pitchFamily="34" charset="0"/>
              </a:defRPr>
            </a:lvl1pPr>
          </a:lstStyle>
          <a:p>
            <a:pPr>
              <a:defRPr/>
            </a:pPr>
            <a:fld id="{95ACB290-C6A1-415A-89FA-F00062EBE64A}" type="slidenum">
              <a:rPr lang="en-US"/>
              <a:pPr>
                <a:defRPr/>
              </a:pPr>
              <a:t>‹#›</a:t>
            </a:fld>
            <a:endParaRPr lang="en-US"/>
          </a:p>
        </p:txBody>
      </p:sp>
    </p:spTree>
    <p:extLst>
      <p:ext uri="{BB962C8B-B14F-4D97-AF65-F5344CB8AC3E}">
        <p14:creationId xmlns:p14="http://schemas.microsoft.com/office/powerpoint/2010/main" val="379158133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B260549-B724-F91D-F6F9-324313D02BDA}"/>
              </a:ext>
            </a:extLst>
          </p:cNvPr>
          <p:cNvGrpSpPr>
            <a:grpSpLocks/>
          </p:cNvGrpSpPr>
          <p:nvPr/>
        </p:nvGrpSpPr>
        <p:grpSpPr bwMode="auto">
          <a:xfrm>
            <a:off x="171451" y="6394452"/>
            <a:ext cx="11304588" cy="257175"/>
            <a:chOff x="172156" y="6394135"/>
            <a:chExt cx="11303564" cy="257026"/>
          </a:xfrm>
        </p:grpSpPr>
        <p:cxnSp>
          <p:nvCxnSpPr>
            <p:cNvPr id="3" name="Straight Connector 2">
              <a:extLst>
                <a:ext uri="{FF2B5EF4-FFF2-40B4-BE49-F238E27FC236}">
                  <a16:creationId xmlns:a16="http://schemas.microsoft.com/office/drawing/2014/main" id="{F5FF469E-AD33-89D5-3A80-4D02CA2DB163}"/>
                </a:ext>
              </a:extLst>
            </p:cNvPr>
            <p:cNvCxnSpPr>
              <a:cxnSpLocks/>
              <a:endCxn id="29" idx="1"/>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4" name="Graphic 14">
              <a:extLst>
                <a:ext uri="{FF2B5EF4-FFF2-40B4-BE49-F238E27FC236}">
                  <a16:creationId xmlns:a16="http://schemas.microsoft.com/office/drawing/2014/main" id="{927723EA-7D8D-3078-626A-95086F13C3A9}"/>
                </a:ext>
              </a:extLst>
            </p:cNvPr>
            <p:cNvGrpSpPr>
              <a:grpSpLocks/>
            </p:cNvGrpSpPr>
            <p:nvPr/>
          </p:nvGrpSpPr>
          <p:grpSpPr bwMode="auto">
            <a:xfrm>
              <a:off x="172156" y="6394135"/>
              <a:ext cx="1116339" cy="257026"/>
              <a:chOff x="480879" y="6394135"/>
              <a:chExt cx="1116339" cy="257026"/>
            </a:xfrm>
          </p:grpSpPr>
          <p:sp>
            <p:nvSpPr>
              <p:cNvPr id="5" name="Freeform: Shape 6">
                <a:extLst>
                  <a:ext uri="{FF2B5EF4-FFF2-40B4-BE49-F238E27FC236}">
                    <a16:creationId xmlns:a16="http://schemas.microsoft.com/office/drawing/2014/main" id="{B8E01691-9132-E26C-6EA7-CF5F1708C809}"/>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6" name="Freeform: Shape 7">
                <a:extLst>
                  <a:ext uri="{FF2B5EF4-FFF2-40B4-BE49-F238E27FC236}">
                    <a16:creationId xmlns:a16="http://schemas.microsoft.com/office/drawing/2014/main" id="{641B702A-BEA3-615C-3C82-A2B61650F6C6}"/>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7" name="Freeform: Shape 8">
                <a:extLst>
                  <a:ext uri="{FF2B5EF4-FFF2-40B4-BE49-F238E27FC236}">
                    <a16:creationId xmlns:a16="http://schemas.microsoft.com/office/drawing/2014/main" id="{2C828742-CFEA-F77E-20A8-4441229C4ED5}"/>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9">
                <a:extLst>
                  <a:ext uri="{FF2B5EF4-FFF2-40B4-BE49-F238E27FC236}">
                    <a16:creationId xmlns:a16="http://schemas.microsoft.com/office/drawing/2014/main" id="{0A82B5A2-B883-7769-D508-24231920BE60}"/>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10">
                <a:extLst>
                  <a:ext uri="{FF2B5EF4-FFF2-40B4-BE49-F238E27FC236}">
                    <a16:creationId xmlns:a16="http://schemas.microsoft.com/office/drawing/2014/main" id="{BAC9BE70-3210-CB2A-16B1-B2C07EB37BFC}"/>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11">
                <a:extLst>
                  <a:ext uri="{FF2B5EF4-FFF2-40B4-BE49-F238E27FC236}">
                    <a16:creationId xmlns:a16="http://schemas.microsoft.com/office/drawing/2014/main" id="{73804236-56A0-34B2-69CC-AD9333811437}"/>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12">
                <a:extLst>
                  <a:ext uri="{FF2B5EF4-FFF2-40B4-BE49-F238E27FC236}">
                    <a16:creationId xmlns:a16="http://schemas.microsoft.com/office/drawing/2014/main" id="{B29046D0-C456-DE0D-E757-2A145F557700}"/>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12" name="Slide Number Placeholder 5">
            <a:extLst>
              <a:ext uri="{FF2B5EF4-FFF2-40B4-BE49-F238E27FC236}">
                <a16:creationId xmlns:a16="http://schemas.microsoft.com/office/drawing/2014/main" id="{DBD1F6B8-68A3-DFDE-C36E-7E7DEF2BB79D}"/>
              </a:ext>
            </a:extLst>
          </p:cNvPr>
          <p:cNvSpPr>
            <a:spLocks noGrp="1"/>
          </p:cNvSpPr>
          <p:nvPr>
            <p:ph type="sldNum" sz="quarter" idx="10"/>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96000">
                      <a:srgbClr val="7AB042"/>
                    </a:gs>
                  </a:gsLst>
                  <a:lin ang="0" scaled="0"/>
                </a:gradFill>
                <a:latin typeface="Lucida Sans" panose="020B0602030504020204" pitchFamily="34" charset="0"/>
              </a:defRPr>
            </a:lvl1pPr>
          </a:lstStyle>
          <a:p>
            <a:pPr>
              <a:defRPr/>
            </a:pPr>
            <a:fld id="{C872CF7A-A3BF-4BB2-A3E0-3D0496A4B015}" type="slidenum">
              <a:rPr lang="en-US"/>
              <a:pPr>
                <a:defRPr/>
              </a:pPr>
              <a:t>‹#›</a:t>
            </a:fld>
            <a:endParaRPr lang="en-US"/>
          </a:p>
        </p:txBody>
      </p:sp>
    </p:spTree>
    <p:extLst>
      <p:ext uri="{BB962C8B-B14F-4D97-AF65-F5344CB8AC3E}">
        <p14:creationId xmlns:p14="http://schemas.microsoft.com/office/powerpoint/2010/main" val="29785306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ansition Slide - Electri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0FABD1-1852-69C0-92EA-54E0B8ECB4AC}"/>
              </a:ext>
            </a:extLst>
          </p:cNvPr>
          <p:cNvSpPr/>
          <p:nvPr/>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Graphic 3">
            <a:extLst>
              <a:ext uri="{FF2B5EF4-FFF2-40B4-BE49-F238E27FC236}">
                <a16:creationId xmlns:a16="http://schemas.microsoft.com/office/drawing/2014/main" id="{BE53AC5C-022E-C01B-203A-25EA857580C9}"/>
              </a:ext>
            </a:extLst>
          </p:cNvPr>
          <p:cNvPicPr>
            <a:picLocks noChangeAspect="1"/>
          </p:cNvPicPr>
          <p:nvPr/>
        </p:nvPicPr>
        <p:blipFill rotWithShape="1">
          <a:blip r:embed="rId3" cstate="email">
            <a:alphaModFix amt="18000"/>
          </a:blip>
          <a:srcRect l="7680" r="4177" b="5439"/>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EA0088F-014A-141E-4378-EB5553879C09}"/>
              </a:ext>
            </a:extLst>
          </p:cNvPr>
          <p:cNvSpPr/>
          <p:nvPr/>
        </p:nvSpPr>
        <p:spPr>
          <a:xfrm>
            <a:off x="0" y="0"/>
            <a:ext cx="12192000" cy="6858000"/>
          </a:xfrm>
          <a:prstGeom prst="rect">
            <a:avLst/>
          </a:prstGeom>
          <a:gradFill>
            <a:gsLst>
              <a:gs pos="0">
                <a:schemeClr val="accent1">
                  <a:alpha val="16000"/>
                </a:schemeClr>
              </a:gs>
              <a:gs pos="100000">
                <a:schemeClr val="accent3">
                  <a:alpha val="1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97DBD87F-B6B7-8F82-C97C-E268A7748F07}"/>
              </a:ext>
            </a:extLst>
          </p:cNvPr>
          <p:cNvSpPr/>
          <p:nvPr/>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00978971-18F4-0179-7E25-076B11013868}"/>
              </a:ext>
            </a:extLst>
          </p:cNvPr>
          <p:cNvSpPr/>
          <p:nvPr/>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68F185C7-5B50-9FCE-720D-5D520E71BD59}"/>
              </a:ext>
            </a:extLst>
          </p:cNvPr>
          <p:cNvSpPr/>
          <p:nvPr/>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8" name="Rectangle 7">
            <a:extLst>
              <a:ext uri="{FF2B5EF4-FFF2-40B4-BE49-F238E27FC236}">
                <a16:creationId xmlns:a16="http://schemas.microsoft.com/office/drawing/2014/main" id="{55B7AC08-C4AC-0BB0-B348-D3B208D98C6F}"/>
              </a:ext>
            </a:extLst>
          </p:cNvPr>
          <p:cNvSpPr/>
          <p:nvPr userDrawn="1"/>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Graphic 10">
            <a:extLst>
              <a:ext uri="{FF2B5EF4-FFF2-40B4-BE49-F238E27FC236}">
                <a16:creationId xmlns:a16="http://schemas.microsoft.com/office/drawing/2014/main" id="{F0C585D0-01C3-EE5C-6E92-0995EECC6B30}"/>
              </a:ext>
            </a:extLst>
          </p:cNvPr>
          <p:cNvPicPr>
            <a:picLocks noChangeAspect="1"/>
          </p:cNvPicPr>
          <p:nvPr userDrawn="1"/>
        </p:nvPicPr>
        <p:blipFill rotWithShape="1">
          <a:blip r:embed="rId3" cstate="email">
            <a:alphaModFix amt="18000"/>
          </a:blip>
          <a:srcRect l="7680" r="4177" b="5439"/>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DF3D066D-0D2E-863B-210F-6FA499DE7C62}"/>
              </a:ext>
            </a:extLst>
          </p:cNvPr>
          <p:cNvSpPr/>
          <p:nvPr userDrawn="1"/>
        </p:nvSpPr>
        <p:spPr>
          <a:xfrm>
            <a:off x="0" y="0"/>
            <a:ext cx="12192000" cy="6858000"/>
          </a:xfrm>
          <a:prstGeom prst="rect">
            <a:avLst/>
          </a:prstGeom>
          <a:gradFill>
            <a:gsLst>
              <a:gs pos="0">
                <a:schemeClr val="accent1">
                  <a:alpha val="16000"/>
                </a:schemeClr>
              </a:gs>
              <a:gs pos="100000">
                <a:schemeClr val="accent3">
                  <a:alpha val="1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DBF9B86A-424D-FC4B-D8BE-6EA686B7B401}"/>
              </a:ext>
            </a:extLst>
          </p:cNvPr>
          <p:cNvSpPr/>
          <p:nvPr userDrawn="1"/>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D310D730-C01E-8D25-BDD3-4DC3A31B82CC}"/>
              </a:ext>
            </a:extLst>
          </p:cNvPr>
          <p:cNvSpPr/>
          <p:nvPr userDrawn="1"/>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C9F92C36-5368-E1A2-779D-25D28E8C3C59}"/>
              </a:ext>
            </a:extLst>
          </p:cNvPr>
          <p:cNvSpPr/>
          <p:nvPr userDrawn="1"/>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17" name="Text Placeholder 16"/>
          <p:cNvSpPr>
            <a:spLocks noGrp="1"/>
          </p:cNvSpPr>
          <p:nvPr>
            <p:ph type="body" sz="quarter" idx="10"/>
          </p:nvPr>
        </p:nvSpPr>
        <p:spPr>
          <a:xfrm>
            <a:off x="2087335" y="1717563"/>
            <a:ext cx="8040189" cy="3422877"/>
          </a:xfrm>
          <a:prstGeom prst="rect">
            <a:avLst/>
          </a:prstGeom>
        </p:spPr>
        <p:txBody>
          <a:bodyPr anchor="ctr">
            <a:normAutofit/>
          </a:bodyPr>
          <a:lstStyle>
            <a:lvl1pPr algn="ctr">
              <a:lnSpc>
                <a:spcPct val="100000"/>
              </a:lnSpc>
              <a:spcBef>
                <a:spcPts val="600"/>
              </a:spcBef>
              <a:spcAft>
                <a:spcPts val="0"/>
              </a:spcAft>
              <a:buNone/>
              <a:defRPr sz="4800">
                <a:gradFill>
                  <a:gsLst>
                    <a:gs pos="0">
                      <a:srgbClr val="2CBCB6"/>
                    </a:gs>
                    <a:gs pos="100000">
                      <a:srgbClr val="7AB042"/>
                    </a:gs>
                  </a:gsLst>
                  <a:lin ang="0" scaled="0"/>
                </a:gradFill>
                <a:latin typeface="Lucida Sans" panose="020B0602030504020204" pitchFamily="34" charset="0"/>
              </a:defRPr>
            </a:lvl1pPr>
          </a:lstStyle>
          <a:p>
            <a:pPr lvl="0"/>
            <a:r>
              <a:rPr lang="en-US"/>
              <a:t>Click to edit Master text styles</a:t>
            </a:r>
          </a:p>
        </p:txBody>
      </p:sp>
    </p:spTree>
    <p:extLst>
      <p:ext uri="{BB962C8B-B14F-4D97-AF65-F5344CB8AC3E}">
        <p14:creationId xmlns:p14="http://schemas.microsoft.com/office/powerpoint/2010/main" val="2790454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B436957-1886-60D3-FD70-033EE21FF240}"/>
              </a:ext>
            </a:extLst>
          </p:cNvPr>
          <p:cNvSpPr/>
          <p:nvPr/>
        </p:nvSpPr>
        <p:spPr>
          <a:xfrm>
            <a:off x="0" y="0"/>
            <a:ext cx="6096000" cy="6858000"/>
          </a:xfrm>
          <a:custGeom>
            <a:avLst/>
            <a:gdLst>
              <a:gd name="connsiteX0" fmla="*/ 0 w 6096000"/>
              <a:gd name="connsiteY0" fmla="*/ 6790911 h 6858000"/>
              <a:gd name="connsiteX1" fmla="*/ 58580 w 6096000"/>
              <a:gd name="connsiteY1" fmla="*/ 6858000 h 6858000"/>
              <a:gd name="connsiteX2" fmla="*/ 0 w 6096000"/>
              <a:gd name="connsiteY2" fmla="*/ 6858000 h 6858000"/>
              <a:gd name="connsiteX3" fmla="*/ 539386 w 6096000"/>
              <a:gd name="connsiteY3" fmla="*/ 6742220 h 6858000"/>
              <a:gd name="connsiteX4" fmla="*/ 607784 w 6096000"/>
              <a:gd name="connsiteY4" fmla="*/ 6858000 h 6858000"/>
              <a:gd name="connsiteX5" fmla="*/ 544005 w 6096000"/>
              <a:gd name="connsiteY5" fmla="*/ 6858000 h 6858000"/>
              <a:gd name="connsiteX6" fmla="*/ 940819 w 6096000"/>
              <a:gd name="connsiteY6" fmla="*/ 4666268 h 6858000"/>
              <a:gd name="connsiteX7" fmla="*/ 1025331 w 6096000"/>
              <a:gd name="connsiteY7" fmla="*/ 4666268 h 6858000"/>
              <a:gd name="connsiteX8" fmla="*/ 1912692 w 6096000"/>
              <a:gd name="connsiteY8" fmla="*/ 5026380 h 6858000"/>
              <a:gd name="connsiteX9" fmla="*/ 2497231 w 6096000"/>
              <a:gd name="connsiteY9" fmla="*/ 5831344 h 6858000"/>
              <a:gd name="connsiteX10" fmla="*/ 3328260 w 6096000"/>
              <a:gd name="connsiteY10" fmla="*/ 6826953 h 6858000"/>
              <a:gd name="connsiteX11" fmla="*/ 3398786 w 6096000"/>
              <a:gd name="connsiteY11" fmla="*/ 6858000 h 6858000"/>
              <a:gd name="connsiteX12" fmla="*/ 2503378 w 6096000"/>
              <a:gd name="connsiteY12" fmla="*/ 6858000 h 6858000"/>
              <a:gd name="connsiteX13" fmla="*/ 2402843 w 6096000"/>
              <a:gd name="connsiteY13" fmla="*/ 6750477 h 6858000"/>
              <a:gd name="connsiteX14" fmla="*/ 2271869 w 6096000"/>
              <a:gd name="connsiteY14" fmla="*/ 6572752 h 6858000"/>
              <a:gd name="connsiteX15" fmla="*/ 1983123 w 6096000"/>
              <a:gd name="connsiteY15" fmla="*/ 6078480 h 6858000"/>
              <a:gd name="connsiteX16" fmla="*/ 1454927 w 6096000"/>
              <a:gd name="connsiteY16" fmla="*/ 5351190 h 6858000"/>
              <a:gd name="connsiteX17" fmla="*/ 898563 w 6096000"/>
              <a:gd name="connsiteY17" fmla="*/ 5075806 h 6858000"/>
              <a:gd name="connsiteX18" fmla="*/ 715451 w 6096000"/>
              <a:gd name="connsiteY18" fmla="*/ 5047563 h 6858000"/>
              <a:gd name="connsiteX19" fmla="*/ 285855 w 6096000"/>
              <a:gd name="connsiteY19" fmla="*/ 5075806 h 6858000"/>
              <a:gd name="connsiteX20" fmla="*/ 250640 w 6096000"/>
              <a:gd name="connsiteY20" fmla="*/ 5075806 h 6858000"/>
              <a:gd name="connsiteX21" fmla="*/ 26035 w 6096000"/>
              <a:gd name="connsiteY21" fmla="*/ 5162110 h 6858000"/>
              <a:gd name="connsiteX22" fmla="*/ 0 w 6096000"/>
              <a:gd name="connsiteY22" fmla="*/ 5179278 h 6858000"/>
              <a:gd name="connsiteX23" fmla="*/ 0 w 6096000"/>
              <a:gd name="connsiteY23" fmla="*/ 4899333 h 6858000"/>
              <a:gd name="connsiteX24" fmla="*/ 613 w 6096000"/>
              <a:gd name="connsiteY24" fmla="*/ 4898886 h 6858000"/>
              <a:gd name="connsiteX25" fmla="*/ 321071 w 6096000"/>
              <a:gd name="connsiteY25" fmla="*/ 4750995 h 6858000"/>
              <a:gd name="connsiteX26" fmla="*/ 940819 w 6096000"/>
              <a:gd name="connsiteY26" fmla="*/ 4666268 h 6858000"/>
              <a:gd name="connsiteX27" fmla="*/ 5279059 w 6096000"/>
              <a:gd name="connsiteY27" fmla="*/ 2067789 h 6858000"/>
              <a:gd name="connsiteX28" fmla="*/ 5300187 w 6096000"/>
              <a:gd name="connsiteY28" fmla="*/ 2152523 h 6858000"/>
              <a:gd name="connsiteX29" fmla="*/ 5215680 w 6096000"/>
              <a:gd name="connsiteY29" fmla="*/ 2124280 h 6858000"/>
              <a:gd name="connsiteX30" fmla="*/ 5300187 w 6096000"/>
              <a:gd name="connsiteY30" fmla="*/ 2209014 h 6858000"/>
              <a:gd name="connsiteX31" fmla="*/ 5215680 w 6096000"/>
              <a:gd name="connsiteY31" fmla="*/ 2230198 h 6858000"/>
              <a:gd name="connsiteX32" fmla="*/ 5370611 w 6096000"/>
              <a:gd name="connsiteY32" fmla="*/ 2321990 h 6858000"/>
              <a:gd name="connsiteX33" fmla="*/ 5391745 w 6096000"/>
              <a:gd name="connsiteY33" fmla="*/ 2343174 h 6858000"/>
              <a:gd name="connsiteX34" fmla="*/ 5581892 w 6096000"/>
              <a:gd name="connsiteY34" fmla="*/ 2470274 h 6858000"/>
              <a:gd name="connsiteX35" fmla="*/ 5490339 w 6096000"/>
              <a:gd name="connsiteY35" fmla="*/ 2209014 h 6858000"/>
              <a:gd name="connsiteX36" fmla="*/ 5384699 w 6096000"/>
              <a:gd name="connsiteY36" fmla="*/ 2131339 h 6858000"/>
              <a:gd name="connsiteX37" fmla="*/ 34281 w 6096000"/>
              <a:gd name="connsiteY37" fmla="*/ 0 h 6858000"/>
              <a:gd name="connsiteX38" fmla="*/ 3303417 w 6096000"/>
              <a:gd name="connsiteY38" fmla="*/ 0 h 6858000"/>
              <a:gd name="connsiteX39" fmla="*/ 3715604 w 6096000"/>
              <a:gd name="connsiteY39" fmla="*/ 58056 h 6858000"/>
              <a:gd name="connsiteX40" fmla="*/ 4743822 w 6096000"/>
              <a:gd name="connsiteY40" fmla="*/ 246038 h 6858000"/>
              <a:gd name="connsiteX41" fmla="*/ 4433948 w 6096000"/>
              <a:gd name="connsiteY41" fmla="*/ 224855 h 6858000"/>
              <a:gd name="connsiteX42" fmla="*/ 2046507 w 6096000"/>
              <a:gd name="connsiteY42" fmla="*/ 1502908 h 6858000"/>
              <a:gd name="connsiteX43" fmla="*/ 1525352 w 6096000"/>
              <a:gd name="connsiteY43" fmla="*/ 2583250 h 6858000"/>
              <a:gd name="connsiteX44" fmla="*/ 1807058 w 6096000"/>
              <a:gd name="connsiteY44" fmla="*/ 3261114 h 6858000"/>
              <a:gd name="connsiteX45" fmla="*/ 2145101 w 6096000"/>
              <a:gd name="connsiteY45" fmla="*/ 3529434 h 6858000"/>
              <a:gd name="connsiteX46" fmla="*/ 2454975 w 6096000"/>
              <a:gd name="connsiteY46" fmla="*/ 3684777 h 6858000"/>
              <a:gd name="connsiteX47" fmla="*/ 2454975 w 6096000"/>
              <a:gd name="connsiteY47" fmla="*/ 3663593 h 6858000"/>
              <a:gd name="connsiteX48" fmla="*/ 2335253 w 6096000"/>
              <a:gd name="connsiteY48" fmla="*/ 3077523 h 6858000"/>
              <a:gd name="connsiteX49" fmla="*/ 2384550 w 6096000"/>
              <a:gd name="connsiteY49" fmla="*/ 2717410 h 6858000"/>
              <a:gd name="connsiteX50" fmla="*/ 1821139 w 6096000"/>
              <a:gd name="connsiteY50" fmla="*/ 2992795 h 6858000"/>
              <a:gd name="connsiteX51" fmla="*/ 2257782 w 6096000"/>
              <a:gd name="connsiteY51" fmla="*/ 2505576 h 6858000"/>
              <a:gd name="connsiteX52" fmla="*/ 2518359 w 6096000"/>
              <a:gd name="connsiteY52" fmla="*/ 2392600 h 6858000"/>
              <a:gd name="connsiteX53" fmla="*/ 2546528 w 6096000"/>
              <a:gd name="connsiteY53" fmla="*/ 2343174 h 6858000"/>
              <a:gd name="connsiteX54" fmla="*/ 2722593 w 6096000"/>
              <a:gd name="connsiteY54" fmla="*/ 2117221 h 6858000"/>
              <a:gd name="connsiteX55" fmla="*/ 2462022 w 6096000"/>
              <a:gd name="connsiteY55" fmla="*/ 2138404 h 6858000"/>
              <a:gd name="connsiteX56" fmla="*/ 1835226 w 6096000"/>
              <a:gd name="connsiteY56" fmla="*/ 2159588 h 6858000"/>
              <a:gd name="connsiteX57" fmla="*/ 2476103 w 6096000"/>
              <a:gd name="connsiteY57" fmla="*/ 1961878 h 6858000"/>
              <a:gd name="connsiteX58" fmla="*/ 2870489 w 6096000"/>
              <a:gd name="connsiteY58" fmla="*/ 1975996 h 6858000"/>
              <a:gd name="connsiteX59" fmla="*/ 3166282 w 6096000"/>
              <a:gd name="connsiteY59" fmla="*/ 1785351 h 6858000"/>
              <a:gd name="connsiteX60" fmla="*/ 3271917 w 6096000"/>
              <a:gd name="connsiteY60" fmla="*/ 1728860 h 6858000"/>
              <a:gd name="connsiteX61" fmla="*/ 2983171 w 6096000"/>
              <a:gd name="connsiteY61" fmla="*/ 1707677 h 6858000"/>
              <a:gd name="connsiteX62" fmla="*/ 2384550 w 6096000"/>
              <a:gd name="connsiteY62" fmla="*/ 1608825 h 6858000"/>
              <a:gd name="connsiteX63" fmla="*/ 3039514 w 6096000"/>
              <a:gd name="connsiteY63" fmla="*/ 1531150 h 6858000"/>
              <a:gd name="connsiteX64" fmla="*/ 3532494 w 6096000"/>
              <a:gd name="connsiteY64" fmla="*/ 1637067 h 6858000"/>
              <a:gd name="connsiteX65" fmla="*/ 3969137 w 6096000"/>
              <a:gd name="connsiteY65" fmla="*/ 1573517 h 6858000"/>
              <a:gd name="connsiteX66" fmla="*/ 3955049 w 6096000"/>
              <a:gd name="connsiteY66" fmla="*/ 1573517 h 6858000"/>
              <a:gd name="connsiteX67" fmla="*/ 3307132 w 6096000"/>
              <a:gd name="connsiteY67" fmla="*/ 1354624 h 6858000"/>
              <a:gd name="connsiteX68" fmla="*/ 4046602 w 6096000"/>
              <a:gd name="connsiteY68" fmla="*/ 1411115 h 6858000"/>
              <a:gd name="connsiteX69" fmla="*/ 4511419 w 6096000"/>
              <a:gd name="connsiteY69" fmla="*/ 1608825 h 6858000"/>
              <a:gd name="connsiteX70" fmla="*/ 4771991 w 6096000"/>
              <a:gd name="connsiteY70" fmla="*/ 1672375 h 6858000"/>
              <a:gd name="connsiteX71" fmla="*/ 4793119 w 6096000"/>
              <a:gd name="connsiteY71" fmla="*/ 1672375 h 6858000"/>
              <a:gd name="connsiteX72" fmla="*/ 4842416 w 6096000"/>
              <a:gd name="connsiteY72" fmla="*/ 1686493 h 6858000"/>
              <a:gd name="connsiteX73" fmla="*/ 4905800 w 6096000"/>
              <a:gd name="connsiteY73" fmla="*/ 1707677 h 6858000"/>
              <a:gd name="connsiteX74" fmla="*/ 4687485 w 6096000"/>
              <a:gd name="connsiteY74" fmla="*/ 1524091 h 6858000"/>
              <a:gd name="connsiteX75" fmla="*/ 4194499 w 6096000"/>
              <a:gd name="connsiteY75" fmla="*/ 1079245 h 6858000"/>
              <a:gd name="connsiteX76" fmla="*/ 4842416 w 6096000"/>
              <a:gd name="connsiteY76" fmla="*/ 1418174 h 6858000"/>
              <a:gd name="connsiteX77" fmla="*/ 5018481 w 6096000"/>
              <a:gd name="connsiteY77" fmla="*/ 1587641 h 6858000"/>
              <a:gd name="connsiteX78" fmla="*/ 4912847 w 6096000"/>
              <a:gd name="connsiteY78" fmla="*/ 1022754 h 6858000"/>
              <a:gd name="connsiteX79" fmla="*/ 5764998 w 6096000"/>
              <a:gd name="connsiteY79" fmla="*/ 2088973 h 6858000"/>
              <a:gd name="connsiteX80" fmla="*/ 6053744 w 6096000"/>
              <a:gd name="connsiteY80" fmla="*/ 3352907 h 6858000"/>
              <a:gd name="connsiteX81" fmla="*/ 4941015 w 6096000"/>
              <a:gd name="connsiteY81" fmla="*/ 2540884 h 6858000"/>
              <a:gd name="connsiteX82" fmla="*/ 4842416 w 6096000"/>
              <a:gd name="connsiteY82" fmla="*/ 2590310 h 6858000"/>
              <a:gd name="connsiteX83" fmla="*/ 4567757 w 6096000"/>
              <a:gd name="connsiteY83" fmla="*/ 2675044 h 6858000"/>
              <a:gd name="connsiteX84" fmla="*/ 4884672 w 6096000"/>
              <a:gd name="connsiteY84" fmla="*/ 2491458 h 6858000"/>
              <a:gd name="connsiteX85" fmla="*/ 4884672 w 6096000"/>
              <a:gd name="connsiteY85" fmla="*/ 2399665 h 6858000"/>
              <a:gd name="connsiteX86" fmla="*/ 4877631 w 6096000"/>
              <a:gd name="connsiteY86" fmla="*/ 2378481 h 6858000"/>
              <a:gd name="connsiteX87" fmla="*/ 4863550 w 6096000"/>
              <a:gd name="connsiteY87" fmla="*/ 2364357 h 6858000"/>
              <a:gd name="connsiteX88" fmla="*/ 4743822 w 6096000"/>
              <a:gd name="connsiteY88" fmla="*/ 2378481 h 6858000"/>
              <a:gd name="connsiteX89" fmla="*/ 4455076 w 6096000"/>
              <a:gd name="connsiteY89" fmla="*/ 2371416 h 6858000"/>
              <a:gd name="connsiteX90" fmla="*/ 4828334 w 6096000"/>
              <a:gd name="connsiteY90" fmla="*/ 2300807 h 6858000"/>
              <a:gd name="connsiteX91" fmla="*/ 4687485 w 6096000"/>
              <a:gd name="connsiteY91" fmla="*/ 2138404 h 6858000"/>
              <a:gd name="connsiteX92" fmla="*/ 4412820 w 6096000"/>
              <a:gd name="connsiteY92" fmla="*/ 1947754 h 6858000"/>
              <a:gd name="connsiteX93" fmla="*/ 3124026 w 6096000"/>
              <a:gd name="connsiteY93" fmla="*/ 2371416 h 6858000"/>
              <a:gd name="connsiteX94" fmla="*/ 4863550 w 6096000"/>
              <a:gd name="connsiteY94" fmla="*/ 4581534 h 6858000"/>
              <a:gd name="connsiteX95" fmla="*/ 4926928 w 6096000"/>
              <a:gd name="connsiteY95" fmla="*/ 4623901 h 6858000"/>
              <a:gd name="connsiteX96" fmla="*/ 5166378 w 6096000"/>
              <a:gd name="connsiteY96" fmla="*/ 4567410 h 6858000"/>
              <a:gd name="connsiteX97" fmla="*/ 5673445 w 6096000"/>
              <a:gd name="connsiteY97" fmla="*/ 4652143 h 6858000"/>
              <a:gd name="connsiteX98" fmla="*/ 5208634 w 6096000"/>
              <a:gd name="connsiteY98" fmla="*/ 4743936 h 6858000"/>
              <a:gd name="connsiteX99" fmla="*/ 5095953 w 6096000"/>
              <a:gd name="connsiteY99" fmla="*/ 4758061 h 6858000"/>
              <a:gd name="connsiteX100" fmla="*/ 5321315 w 6096000"/>
              <a:gd name="connsiteY100" fmla="*/ 5005197 h 6858000"/>
              <a:gd name="connsiteX101" fmla="*/ 5560764 w 6096000"/>
              <a:gd name="connsiteY101" fmla="*/ 4998137 h 6858000"/>
              <a:gd name="connsiteX102" fmla="*/ 6011488 w 6096000"/>
              <a:gd name="connsiteY102" fmla="*/ 5188782 h 6858000"/>
              <a:gd name="connsiteX103" fmla="*/ 5574851 w 6096000"/>
              <a:gd name="connsiteY103" fmla="*/ 5181723 h 6858000"/>
              <a:gd name="connsiteX104" fmla="*/ 5412868 w 6096000"/>
              <a:gd name="connsiteY104" fmla="*/ 5160540 h 6858000"/>
              <a:gd name="connsiteX105" fmla="*/ 5483298 w 6096000"/>
              <a:gd name="connsiteY105" fmla="*/ 5379433 h 6858000"/>
              <a:gd name="connsiteX106" fmla="*/ 5793166 w 6096000"/>
              <a:gd name="connsiteY106" fmla="*/ 5541835 h 6858000"/>
              <a:gd name="connsiteX107" fmla="*/ 6096000 w 6096000"/>
              <a:gd name="connsiteY107" fmla="*/ 5986687 h 6858000"/>
              <a:gd name="connsiteX108" fmla="*/ 5687532 w 6096000"/>
              <a:gd name="connsiteY108" fmla="*/ 5746610 h 6858000"/>
              <a:gd name="connsiteX109" fmla="*/ 5518508 w 6096000"/>
              <a:gd name="connsiteY109" fmla="*/ 5612451 h 6858000"/>
              <a:gd name="connsiteX110" fmla="*/ 5532595 w 6096000"/>
              <a:gd name="connsiteY110" fmla="*/ 5810161 h 6858000"/>
              <a:gd name="connsiteX111" fmla="*/ 5673445 w 6096000"/>
              <a:gd name="connsiteY111" fmla="*/ 5965504 h 6858000"/>
              <a:gd name="connsiteX112" fmla="*/ 5884725 w 6096000"/>
              <a:gd name="connsiteY112" fmla="*/ 6530385 h 6858000"/>
              <a:gd name="connsiteX113" fmla="*/ 5532595 w 6096000"/>
              <a:gd name="connsiteY113" fmla="*/ 6113782 h 6858000"/>
              <a:gd name="connsiteX114" fmla="*/ 5504420 w 6096000"/>
              <a:gd name="connsiteY114" fmla="*/ 6085539 h 6858000"/>
              <a:gd name="connsiteX115" fmla="*/ 5469211 w 6096000"/>
              <a:gd name="connsiteY115" fmla="*/ 6212640 h 6858000"/>
              <a:gd name="connsiteX116" fmla="*/ 5384699 w 6096000"/>
              <a:gd name="connsiteY116" fmla="*/ 6431533 h 6858000"/>
              <a:gd name="connsiteX117" fmla="*/ 5078236 w 6096000"/>
              <a:gd name="connsiteY117" fmla="*/ 6848687 h 6858000"/>
              <a:gd name="connsiteX118" fmla="*/ 5068665 w 6096000"/>
              <a:gd name="connsiteY118" fmla="*/ 6858000 h 6858000"/>
              <a:gd name="connsiteX119" fmla="*/ 4219826 w 6096000"/>
              <a:gd name="connsiteY119" fmla="*/ 6858000 h 6858000"/>
              <a:gd name="connsiteX120" fmla="*/ 4312462 w 6096000"/>
              <a:gd name="connsiteY120" fmla="*/ 6813714 h 6858000"/>
              <a:gd name="connsiteX121" fmla="*/ 4884672 w 6096000"/>
              <a:gd name="connsiteY121" fmla="*/ 6000806 h 6858000"/>
              <a:gd name="connsiteX122" fmla="*/ 4088858 w 6096000"/>
              <a:gd name="connsiteY122" fmla="*/ 4892220 h 6858000"/>
              <a:gd name="connsiteX123" fmla="*/ 2462022 w 6096000"/>
              <a:gd name="connsiteY123" fmla="*/ 4059013 h 6858000"/>
              <a:gd name="connsiteX124" fmla="*/ 1194350 w 6096000"/>
              <a:gd name="connsiteY124" fmla="*/ 2773902 h 6858000"/>
              <a:gd name="connsiteX125" fmla="*/ 1546480 w 6096000"/>
              <a:gd name="connsiteY125" fmla="*/ 1368748 h 6858000"/>
              <a:gd name="connsiteX126" fmla="*/ 468961 w 6096000"/>
              <a:gd name="connsiteY126" fmla="*/ 2900996 h 6858000"/>
              <a:gd name="connsiteX127" fmla="*/ 1835226 w 6096000"/>
              <a:gd name="connsiteY127" fmla="*/ 747370 h 6858000"/>
              <a:gd name="connsiteX128" fmla="*/ 221480 w 6096000"/>
              <a:gd name="connsiteY128" fmla="*/ 1289296 h 6858000"/>
              <a:gd name="connsiteX129" fmla="*/ 0 w 6096000"/>
              <a:gd name="connsiteY129" fmla="*/ 1421043 h 6858000"/>
              <a:gd name="connsiteX130" fmla="*/ 0 w 6096000"/>
              <a:gd name="connsiteY130" fmla="*/ 951463 h 6858000"/>
              <a:gd name="connsiteX131" fmla="*/ 157329 w 6096000"/>
              <a:gd name="connsiteY131" fmla="*/ 841815 h 6858000"/>
              <a:gd name="connsiteX132" fmla="*/ 1539440 w 6096000"/>
              <a:gd name="connsiteY132" fmla="*/ 295464 h 6858000"/>
              <a:gd name="connsiteX133" fmla="*/ 349421 w 6096000"/>
              <a:gd name="connsiteY133" fmla="*/ 368275 h 6858000"/>
              <a:gd name="connsiteX134" fmla="*/ 0 w 6096000"/>
              <a:gd name="connsiteY134" fmla="*/ 418530 h 6858000"/>
              <a:gd name="connsiteX135" fmla="*/ 0 w 6096000"/>
              <a:gd name="connsiteY135" fmla="*/ 5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6000" h="6858000">
                <a:moveTo>
                  <a:pt x="0" y="6790911"/>
                </a:moveTo>
                <a:lnTo>
                  <a:pt x="58580" y="6858000"/>
                </a:lnTo>
                <a:lnTo>
                  <a:pt x="0" y="6858000"/>
                </a:lnTo>
                <a:close/>
                <a:moveTo>
                  <a:pt x="539386" y="6742220"/>
                </a:moveTo>
                <a:lnTo>
                  <a:pt x="607784" y="6858000"/>
                </a:lnTo>
                <a:lnTo>
                  <a:pt x="544005" y="6858000"/>
                </a:lnTo>
                <a:close/>
                <a:moveTo>
                  <a:pt x="940819" y="4666268"/>
                </a:moveTo>
                <a:lnTo>
                  <a:pt x="1025331" y="4666268"/>
                </a:lnTo>
                <a:cubicBezTo>
                  <a:pt x="1410344" y="4708634"/>
                  <a:pt x="1706137" y="4828670"/>
                  <a:pt x="1912692" y="5026380"/>
                </a:cubicBezTo>
                <a:cubicBezTo>
                  <a:pt x="2147072" y="5263492"/>
                  <a:pt x="2344126" y="5534905"/>
                  <a:pt x="2497231" y="5831344"/>
                </a:cubicBezTo>
                <a:cubicBezTo>
                  <a:pt x="2708512" y="6205581"/>
                  <a:pt x="2933874" y="6622184"/>
                  <a:pt x="3328260" y="6826953"/>
                </a:cubicBezTo>
                <a:lnTo>
                  <a:pt x="3398786" y="6858000"/>
                </a:lnTo>
                <a:lnTo>
                  <a:pt x="2503378" y="6858000"/>
                </a:lnTo>
                <a:lnTo>
                  <a:pt x="2402843" y="6750477"/>
                </a:lnTo>
                <a:cubicBezTo>
                  <a:pt x="2355815" y="6693892"/>
                  <a:pt x="2312081" y="6634554"/>
                  <a:pt x="2271869" y="6572752"/>
                </a:cubicBezTo>
                <a:cubicBezTo>
                  <a:pt x="2201444" y="6466835"/>
                  <a:pt x="2109891" y="6304433"/>
                  <a:pt x="1983123" y="6078480"/>
                </a:cubicBezTo>
                <a:cubicBezTo>
                  <a:pt x="1847762" y="5808786"/>
                  <a:pt x="1669375" y="5563112"/>
                  <a:pt x="1454927" y="5351190"/>
                </a:cubicBezTo>
                <a:cubicBezTo>
                  <a:pt x="1298019" y="5210235"/>
                  <a:pt x="1105614" y="5115003"/>
                  <a:pt x="898563" y="5075806"/>
                </a:cubicBezTo>
                <a:lnTo>
                  <a:pt x="715451" y="5047563"/>
                </a:lnTo>
                <a:cubicBezTo>
                  <a:pt x="571644" y="5035814"/>
                  <a:pt x="426921" y="5045329"/>
                  <a:pt x="285855" y="5075806"/>
                </a:cubicBezTo>
                <a:lnTo>
                  <a:pt x="250640" y="5075806"/>
                </a:lnTo>
                <a:cubicBezTo>
                  <a:pt x="171623" y="5093688"/>
                  <a:pt x="96021" y="5122865"/>
                  <a:pt x="26035" y="5162110"/>
                </a:cubicBezTo>
                <a:lnTo>
                  <a:pt x="0" y="5179278"/>
                </a:lnTo>
                <a:lnTo>
                  <a:pt x="0" y="4899333"/>
                </a:lnTo>
                <a:lnTo>
                  <a:pt x="613" y="4898886"/>
                </a:lnTo>
                <a:cubicBezTo>
                  <a:pt x="100072" y="4835968"/>
                  <a:pt x="207754" y="4786125"/>
                  <a:pt x="321071" y="4750995"/>
                </a:cubicBezTo>
                <a:cubicBezTo>
                  <a:pt x="521291" y="4687322"/>
                  <a:pt x="730944" y="4658659"/>
                  <a:pt x="940819" y="4666268"/>
                </a:cubicBezTo>
                <a:close/>
                <a:moveTo>
                  <a:pt x="5279059" y="2067789"/>
                </a:moveTo>
                <a:cubicBezTo>
                  <a:pt x="5279059" y="2096038"/>
                  <a:pt x="5300187" y="2124280"/>
                  <a:pt x="5300187" y="2152523"/>
                </a:cubicBezTo>
                <a:lnTo>
                  <a:pt x="5215680" y="2124280"/>
                </a:lnTo>
                <a:cubicBezTo>
                  <a:pt x="5257930" y="2152523"/>
                  <a:pt x="5300187" y="2159588"/>
                  <a:pt x="5300187" y="2209014"/>
                </a:cubicBezTo>
                <a:cubicBezTo>
                  <a:pt x="5270326" y="2204429"/>
                  <a:pt x="5239906" y="2212061"/>
                  <a:pt x="5215680" y="2230198"/>
                </a:cubicBezTo>
                <a:cubicBezTo>
                  <a:pt x="5274269" y="2247117"/>
                  <a:pt x="5327585" y="2278705"/>
                  <a:pt x="5370611" y="2321990"/>
                </a:cubicBezTo>
                <a:lnTo>
                  <a:pt x="5391745" y="2343174"/>
                </a:lnTo>
                <a:cubicBezTo>
                  <a:pt x="5445825" y="2398115"/>
                  <a:pt x="5510481" y="2441371"/>
                  <a:pt x="5581892" y="2470274"/>
                </a:cubicBezTo>
                <a:cubicBezTo>
                  <a:pt x="5560764" y="2378481"/>
                  <a:pt x="5560764" y="2279624"/>
                  <a:pt x="5490339" y="2209014"/>
                </a:cubicBezTo>
                <a:cubicBezTo>
                  <a:pt x="5458151" y="2179239"/>
                  <a:pt x="5422732" y="2153184"/>
                  <a:pt x="5384699" y="2131339"/>
                </a:cubicBezTo>
                <a:close/>
                <a:moveTo>
                  <a:pt x="34281" y="0"/>
                </a:moveTo>
                <a:lnTo>
                  <a:pt x="3303417" y="0"/>
                </a:lnTo>
                <a:lnTo>
                  <a:pt x="3715604" y="58056"/>
                </a:lnTo>
                <a:cubicBezTo>
                  <a:pt x="4042588" y="108733"/>
                  <a:pt x="4385090" y="171014"/>
                  <a:pt x="4743822" y="246038"/>
                </a:cubicBezTo>
                <a:cubicBezTo>
                  <a:pt x="4641985" y="224668"/>
                  <a:pt x="4537687" y="217538"/>
                  <a:pt x="4433948" y="224855"/>
                </a:cubicBezTo>
                <a:cubicBezTo>
                  <a:pt x="3553622" y="281340"/>
                  <a:pt x="2623999" y="867411"/>
                  <a:pt x="2046507" y="1502908"/>
                </a:cubicBezTo>
                <a:cubicBezTo>
                  <a:pt x="1778889" y="1792411"/>
                  <a:pt x="1525352" y="2173706"/>
                  <a:pt x="1525352" y="2583250"/>
                </a:cubicBezTo>
                <a:cubicBezTo>
                  <a:pt x="1531763" y="2836504"/>
                  <a:pt x="1632188" y="3078230"/>
                  <a:pt x="1807058" y="3261114"/>
                </a:cubicBezTo>
                <a:cubicBezTo>
                  <a:pt x="1906497" y="3366119"/>
                  <a:pt x="2020310" y="3456455"/>
                  <a:pt x="2145101" y="3529434"/>
                </a:cubicBezTo>
                <a:cubicBezTo>
                  <a:pt x="2208485" y="3564741"/>
                  <a:pt x="2433847" y="3642410"/>
                  <a:pt x="2454975" y="3684777"/>
                </a:cubicBezTo>
                <a:lnTo>
                  <a:pt x="2454975" y="3663593"/>
                </a:lnTo>
                <a:cubicBezTo>
                  <a:pt x="2368847" y="3480657"/>
                  <a:pt x="2327787" y="3279672"/>
                  <a:pt x="2335253" y="3077523"/>
                </a:cubicBezTo>
                <a:cubicBezTo>
                  <a:pt x="2334267" y="2955738"/>
                  <a:pt x="2350886" y="2834440"/>
                  <a:pt x="2384550" y="2717410"/>
                </a:cubicBezTo>
                <a:cubicBezTo>
                  <a:pt x="2194398" y="2802144"/>
                  <a:pt x="1877483" y="2816268"/>
                  <a:pt x="1821139" y="2992795"/>
                </a:cubicBezTo>
                <a:cubicBezTo>
                  <a:pt x="1891570" y="2780960"/>
                  <a:pt x="2053548" y="2625617"/>
                  <a:pt x="2257782" y="2505576"/>
                </a:cubicBezTo>
                <a:cubicBezTo>
                  <a:pt x="2340532" y="2459086"/>
                  <a:pt x="2427862" y="2421229"/>
                  <a:pt x="2518359" y="2392600"/>
                </a:cubicBezTo>
                <a:cubicBezTo>
                  <a:pt x="2530335" y="2377756"/>
                  <a:pt x="2539837" y="2361065"/>
                  <a:pt x="2546528" y="2343174"/>
                </a:cubicBezTo>
                <a:cubicBezTo>
                  <a:pt x="2599068" y="2263213"/>
                  <a:pt x="2657943" y="2187649"/>
                  <a:pt x="2722593" y="2117221"/>
                </a:cubicBezTo>
                <a:lnTo>
                  <a:pt x="2462022" y="2138404"/>
                </a:lnTo>
                <a:cubicBezTo>
                  <a:pt x="2250741" y="2152523"/>
                  <a:pt x="2039460" y="2053671"/>
                  <a:pt x="1835226" y="2159588"/>
                </a:cubicBezTo>
                <a:cubicBezTo>
                  <a:pt x="2033616" y="2051606"/>
                  <a:pt x="2251517" y="1984395"/>
                  <a:pt x="2476103" y="1961878"/>
                </a:cubicBezTo>
                <a:cubicBezTo>
                  <a:pt x="2607590" y="1948812"/>
                  <a:pt x="2740274" y="1953567"/>
                  <a:pt x="2870489" y="1975996"/>
                </a:cubicBezTo>
                <a:cubicBezTo>
                  <a:pt x="2963664" y="1904340"/>
                  <a:pt x="3062614" y="1840573"/>
                  <a:pt x="3166282" y="1785351"/>
                </a:cubicBezTo>
                <a:lnTo>
                  <a:pt x="3271917" y="1728860"/>
                </a:lnTo>
                <a:cubicBezTo>
                  <a:pt x="3166282" y="1728860"/>
                  <a:pt x="3060642" y="1714736"/>
                  <a:pt x="2983171" y="1707677"/>
                </a:cubicBezTo>
                <a:cubicBezTo>
                  <a:pt x="2778937" y="1693553"/>
                  <a:pt x="2588784" y="1587641"/>
                  <a:pt x="2384550" y="1608825"/>
                </a:cubicBezTo>
                <a:cubicBezTo>
                  <a:pt x="2602871" y="1566458"/>
                  <a:pt x="2814152" y="1517026"/>
                  <a:pt x="3039514" y="1531150"/>
                </a:cubicBezTo>
                <a:cubicBezTo>
                  <a:pt x="3206561" y="1552152"/>
                  <a:pt x="3371502" y="1587589"/>
                  <a:pt x="3532494" y="1637067"/>
                </a:cubicBezTo>
                <a:cubicBezTo>
                  <a:pt x="3675601" y="1601614"/>
                  <a:pt x="3821876" y="1580331"/>
                  <a:pt x="3969137" y="1573517"/>
                </a:cubicBezTo>
                <a:lnTo>
                  <a:pt x="3955049" y="1573517"/>
                </a:lnTo>
                <a:cubicBezTo>
                  <a:pt x="3736728" y="1502908"/>
                  <a:pt x="3560669" y="1368748"/>
                  <a:pt x="3307132" y="1354624"/>
                </a:cubicBezTo>
                <a:cubicBezTo>
                  <a:pt x="3560669" y="1368748"/>
                  <a:pt x="3807159" y="1340500"/>
                  <a:pt x="4046602" y="1411115"/>
                </a:cubicBezTo>
                <a:cubicBezTo>
                  <a:pt x="4208446" y="1459295"/>
                  <a:pt x="4364369" y="1525618"/>
                  <a:pt x="4511419" y="1608825"/>
                </a:cubicBezTo>
                <a:lnTo>
                  <a:pt x="4771991" y="1672375"/>
                </a:lnTo>
                <a:lnTo>
                  <a:pt x="4793119" y="1672375"/>
                </a:lnTo>
                <a:lnTo>
                  <a:pt x="4842416" y="1686493"/>
                </a:lnTo>
                <a:cubicBezTo>
                  <a:pt x="4860942" y="1699816"/>
                  <a:pt x="4883056" y="1707203"/>
                  <a:pt x="4905800" y="1707677"/>
                </a:cubicBezTo>
                <a:cubicBezTo>
                  <a:pt x="4829034" y="1651455"/>
                  <a:pt x="4756078" y="1590127"/>
                  <a:pt x="4687485" y="1524091"/>
                </a:cubicBezTo>
                <a:cubicBezTo>
                  <a:pt x="4518460" y="1382866"/>
                  <a:pt x="4300139" y="1121606"/>
                  <a:pt x="4194499" y="1079245"/>
                </a:cubicBezTo>
                <a:cubicBezTo>
                  <a:pt x="4426907" y="1178097"/>
                  <a:pt x="4652269" y="1262831"/>
                  <a:pt x="4842416" y="1418174"/>
                </a:cubicBezTo>
                <a:cubicBezTo>
                  <a:pt x="4906156" y="1469103"/>
                  <a:pt x="4965101" y="1525834"/>
                  <a:pt x="5018481" y="1587641"/>
                </a:cubicBezTo>
                <a:cubicBezTo>
                  <a:pt x="4990312" y="1411115"/>
                  <a:pt x="4891719" y="1100429"/>
                  <a:pt x="4912847" y="1022754"/>
                </a:cubicBezTo>
                <a:lnTo>
                  <a:pt x="5764998" y="2088973"/>
                </a:lnTo>
                <a:lnTo>
                  <a:pt x="6053744" y="3352907"/>
                </a:lnTo>
                <a:lnTo>
                  <a:pt x="4941015" y="2540884"/>
                </a:lnTo>
                <a:lnTo>
                  <a:pt x="4842416" y="2590310"/>
                </a:lnTo>
                <a:cubicBezTo>
                  <a:pt x="4755652" y="2632244"/>
                  <a:pt x="4663043" y="2660808"/>
                  <a:pt x="4567757" y="2675044"/>
                </a:cubicBezTo>
                <a:cubicBezTo>
                  <a:pt x="4688960" y="2646035"/>
                  <a:pt x="4799104" y="2582239"/>
                  <a:pt x="4884672" y="2491458"/>
                </a:cubicBezTo>
                <a:lnTo>
                  <a:pt x="4884672" y="2399665"/>
                </a:lnTo>
                <a:cubicBezTo>
                  <a:pt x="4884672" y="2392600"/>
                  <a:pt x="4877631" y="2385541"/>
                  <a:pt x="4877631" y="2378481"/>
                </a:cubicBezTo>
                <a:lnTo>
                  <a:pt x="4863550" y="2364357"/>
                </a:lnTo>
                <a:lnTo>
                  <a:pt x="4743822" y="2378481"/>
                </a:lnTo>
                <a:cubicBezTo>
                  <a:pt x="4647970" y="2393799"/>
                  <a:pt x="4550082" y="2391407"/>
                  <a:pt x="4455076" y="2371416"/>
                </a:cubicBezTo>
                <a:cubicBezTo>
                  <a:pt x="4583746" y="2385792"/>
                  <a:pt x="4713752" y="2361199"/>
                  <a:pt x="4828334" y="2300807"/>
                </a:cubicBezTo>
                <a:cubicBezTo>
                  <a:pt x="4787274" y="2241801"/>
                  <a:pt x="4740089" y="2187351"/>
                  <a:pt x="4687485" y="2138404"/>
                </a:cubicBezTo>
                <a:cubicBezTo>
                  <a:pt x="4609097" y="2057589"/>
                  <a:pt x="4515853" y="1992834"/>
                  <a:pt x="4412820" y="1947754"/>
                </a:cubicBezTo>
                <a:cubicBezTo>
                  <a:pt x="3969137" y="1735920"/>
                  <a:pt x="3356429" y="1947754"/>
                  <a:pt x="3124026" y="2371416"/>
                </a:cubicBezTo>
                <a:cubicBezTo>
                  <a:pt x="2504278" y="3508250"/>
                  <a:pt x="4145202" y="4157865"/>
                  <a:pt x="4863550" y="4581534"/>
                </a:cubicBezTo>
                <a:lnTo>
                  <a:pt x="4926928" y="4623901"/>
                </a:lnTo>
                <a:cubicBezTo>
                  <a:pt x="5003834" y="4594354"/>
                  <a:pt x="5084403" y="4575352"/>
                  <a:pt x="5166378" y="4567410"/>
                </a:cubicBezTo>
                <a:cubicBezTo>
                  <a:pt x="5339905" y="4549858"/>
                  <a:pt x="5514990" y="4579113"/>
                  <a:pt x="5673445" y="4652143"/>
                </a:cubicBezTo>
                <a:cubicBezTo>
                  <a:pt x="5511467" y="4588593"/>
                  <a:pt x="5363571" y="4722753"/>
                  <a:pt x="5208634" y="4743936"/>
                </a:cubicBezTo>
                <a:lnTo>
                  <a:pt x="5095953" y="4758061"/>
                </a:lnTo>
                <a:cubicBezTo>
                  <a:pt x="5180115" y="4831682"/>
                  <a:pt x="5255679" y="4914591"/>
                  <a:pt x="5321315" y="5005197"/>
                </a:cubicBezTo>
                <a:cubicBezTo>
                  <a:pt x="5400478" y="4992254"/>
                  <a:pt x="5480971" y="4989879"/>
                  <a:pt x="5560764" y="4998137"/>
                </a:cubicBezTo>
                <a:cubicBezTo>
                  <a:pt x="5727461" y="5011700"/>
                  <a:pt x="5885425" y="5078526"/>
                  <a:pt x="6011488" y="5188782"/>
                </a:cubicBezTo>
                <a:cubicBezTo>
                  <a:pt x="5870638" y="5061688"/>
                  <a:pt x="5715701" y="5188782"/>
                  <a:pt x="5574851" y="5181723"/>
                </a:cubicBezTo>
                <a:lnTo>
                  <a:pt x="5412868" y="5160540"/>
                </a:lnTo>
                <a:cubicBezTo>
                  <a:pt x="5440546" y="5232073"/>
                  <a:pt x="5464066" y="5305162"/>
                  <a:pt x="5483298" y="5379433"/>
                </a:cubicBezTo>
                <a:cubicBezTo>
                  <a:pt x="5595273" y="5414899"/>
                  <a:pt x="5700208" y="5469881"/>
                  <a:pt x="5793166" y="5541835"/>
                </a:cubicBezTo>
                <a:cubicBezTo>
                  <a:pt x="5926976" y="5654818"/>
                  <a:pt x="6067831" y="5803096"/>
                  <a:pt x="6096000" y="5986687"/>
                </a:cubicBezTo>
                <a:cubicBezTo>
                  <a:pt x="6053744" y="5824279"/>
                  <a:pt x="5814300" y="5831344"/>
                  <a:pt x="5687532" y="5746610"/>
                </a:cubicBezTo>
                <a:lnTo>
                  <a:pt x="5518508" y="5612451"/>
                </a:lnTo>
                <a:cubicBezTo>
                  <a:pt x="5526680" y="5678054"/>
                  <a:pt x="5531399" y="5744055"/>
                  <a:pt x="5532595" y="5810161"/>
                </a:cubicBezTo>
                <a:cubicBezTo>
                  <a:pt x="5586681" y="5854984"/>
                  <a:pt x="5634076" y="5907282"/>
                  <a:pt x="5673445" y="5965504"/>
                </a:cubicBezTo>
                <a:cubicBezTo>
                  <a:pt x="5801689" y="6126649"/>
                  <a:pt x="5875637" y="6324423"/>
                  <a:pt x="5884725" y="6530385"/>
                </a:cubicBezTo>
                <a:cubicBezTo>
                  <a:pt x="5884725" y="6332675"/>
                  <a:pt x="5645276" y="6262066"/>
                  <a:pt x="5532595" y="6113782"/>
                </a:cubicBezTo>
                <a:lnTo>
                  <a:pt x="5504420" y="6085539"/>
                </a:lnTo>
                <a:cubicBezTo>
                  <a:pt x="5495974" y="6128754"/>
                  <a:pt x="5484208" y="6171250"/>
                  <a:pt x="5469211" y="6212640"/>
                </a:cubicBezTo>
                <a:cubicBezTo>
                  <a:pt x="5448433" y="6288256"/>
                  <a:pt x="5420124" y="6361585"/>
                  <a:pt x="5384699" y="6431533"/>
                </a:cubicBezTo>
                <a:cubicBezTo>
                  <a:pt x="5289624" y="6599233"/>
                  <a:pt x="5186186" y="6736482"/>
                  <a:pt x="5078236" y="6848687"/>
                </a:cubicBezTo>
                <a:lnTo>
                  <a:pt x="5068665" y="6858000"/>
                </a:lnTo>
                <a:lnTo>
                  <a:pt x="4219826" y="6858000"/>
                </a:lnTo>
                <a:lnTo>
                  <a:pt x="4312462" y="6813714"/>
                </a:lnTo>
                <a:cubicBezTo>
                  <a:pt x="4602970" y="6653957"/>
                  <a:pt x="4824811" y="6360921"/>
                  <a:pt x="4884672" y="6000806"/>
                </a:cubicBezTo>
                <a:cubicBezTo>
                  <a:pt x="4976225" y="5450043"/>
                  <a:pt x="4624095" y="5174664"/>
                  <a:pt x="4088858" y="4892220"/>
                </a:cubicBezTo>
                <a:cubicBezTo>
                  <a:pt x="3553622" y="4609777"/>
                  <a:pt x="2947961" y="4320274"/>
                  <a:pt x="2462022" y="4059013"/>
                </a:cubicBezTo>
                <a:cubicBezTo>
                  <a:pt x="1976082" y="3797753"/>
                  <a:pt x="1285903" y="3367031"/>
                  <a:pt x="1194350" y="2773902"/>
                </a:cubicBezTo>
                <a:cubicBezTo>
                  <a:pt x="1123925" y="2350233"/>
                  <a:pt x="1278862" y="1707677"/>
                  <a:pt x="1546480" y="1368748"/>
                </a:cubicBezTo>
                <a:cubicBezTo>
                  <a:pt x="1180263" y="1757103"/>
                  <a:pt x="743626" y="2110156"/>
                  <a:pt x="468961" y="2900996"/>
                </a:cubicBezTo>
                <a:cubicBezTo>
                  <a:pt x="525304" y="2110156"/>
                  <a:pt x="1278862" y="923896"/>
                  <a:pt x="1835226" y="747370"/>
                </a:cubicBezTo>
                <a:cubicBezTo>
                  <a:pt x="1342243" y="756198"/>
                  <a:pt x="785988" y="971892"/>
                  <a:pt x="221480" y="1289296"/>
                </a:cubicBezTo>
                <a:lnTo>
                  <a:pt x="0" y="1421043"/>
                </a:lnTo>
                <a:lnTo>
                  <a:pt x="0" y="951463"/>
                </a:lnTo>
                <a:lnTo>
                  <a:pt x="157329" y="841815"/>
                </a:lnTo>
                <a:cubicBezTo>
                  <a:pt x="613338" y="537307"/>
                  <a:pt x="1109841" y="313118"/>
                  <a:pt x="1539440" y="295464"/>
                </a:cubicBezTo>
                <a:cubicBezTo>
                  <a:pt x="1119524" y="296788"/>
                  <a:pt x="722140" y="322439"/>
                  <a:pt x="349421" y="368275"/>
                </a:cubicBezTo>
                <a:lnTo>
                  <a:pt x="0" y="418530"/>
                </a:lnTo>
                <a:lnTo>
                  <a:pt x="0" y="5925"/>
                </a:lnTo>
                <a:close/>
              </a:path>
            </a:pathLst>
          </a:custGeom>
          <a:solidFill>
            <a:schemeClr val="accent4">
              <a:alpha val="7000"/>
            </a:schemeClr>
          </a:solidFill>
          <a:ln w="6350" cap="flat">
            <a:noFill/>
            <a:prstDash val="solid"/>
            <a:miter/>
          </a:ln>
        </p:spPr>
        <p:txBody>
          <a:bodyPr anchor="ctr"/>
          <a:lstStyle/>
          <a:p>
            <a:pPr>
              <a:defRPr/>
            </a:pPr>
            <a:endParaRPr lang="en-US">
              <a:latin typeface="Lucida Sans" panose="020B0602030504020204" pitchFamily="34" charset="0"/>
            </a:endParaRPr>
          </a:p>
        </p:txBody>
      </p:sp>
      <p:grpSp>
        <p:nvGrpSpPr>
          <p:cNvPr id="3" name="Group 3">
            <a:extLst>
              <a:ext uri="{FF2B5EF4-FFF2-40B4-BE49-F238E27FC236}">
                <a16:creationId xmlns:a16="http://schemas.microsoft.com/office/drawing/2014/main" id="{09AF0CFE-A1F1-088F-3CAE-99DC40EB06CA}"/>
              </a:ext>
            </a:extLst>
          </p:cNvPr>
          <p:cNvGrpSpPr>
            <a:grpSpLocks/>
          </p:cNvGrpSpPr>
          <p:nvPr/>
        </p:nvGrpSpPr>
        <p:grpSpPr bwMode="auto">
          <a:xfrm>
            <a:off x="171451" y="6394452"/>
            <a:ext cx="11304588" cy="257175"/>
            <a:chOff x="172156" y="6394135"/>
            <a:chExt cx="11303564" cy="257026"/>
          </a:xfrm>
        </p:grpSpPr>
        <p:cxnSp>
          <p:nvCxnSpPr>
            <p:cNvPr id="4" name="Straight Connector 3">
              <a:extLst>
                <a:ext uri="{FF2B5EF4-FFF2-40B4-BE49-F238E27FC236}">
                  <a16:creationId xmlns:a16="http://schemas.microsoft.com/office/drawing/2014/main" id="{90D06E6D-7E0F-E1FD-15F0-36233542864E}"/>
                </a:ext>
              </a:extLst>
            </p:cNvPr>
            <p:cNvCxnSpPr>
              <a:cxnSpLocks/>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5" name="Graphic 14">
              <a:extLst>
                <a:ext uri="{FF2B5EF4-FFF2-40B4-BE49-F238E27FC236}">
                  <a16:creationId xmlns:a16="http://schemas.microsoft.com/office/drawing/2014/main" id="{DE30E199-9E0C-7FE0-6D5E-E68472BBE162}"/>
                </a:ext>
              </a:extLst>
            </p:cNvPr>
            <p:cNvGrpSpPr>
              <a:grpSpLocks/>
            </p:cNvGrpSpPr>
            <p:nvPr/>
          </p:nvGrpSpPr>
          <p:grpSpPr bwMode="auto">
            <a:xfrm>
              <a:off x="172156" y="6394135"/>
              <a:ext cx="1116339" cy="257026"/>
              <a:chOff x="480879" y="6394135"/>
              <a:chExt cx="1116339" cy="257026"/>
            </a:xfrm>
          </p:grpSpPr>
          <p:sp>
            <p:nvSpPr>
              <p:cNvPr id="6" name="Freeform: Shape 21">
                <a:extLst>
                  <a:ext uri="{FF2B5EF4-FFF2-40B4-BE49-F238E27FC236}">
                    <a16:creationId xmlns:a16="http://schemas.microsoft.com/office/drawing/2014/main" id="{C4B9DF58-FD8B-44C9-0B48-26E63CDBA119}"/>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7" name="Freeform: Shape 22">
                <a:extLst>
                  <a:ext uri="{FF2B5EF4-FFF2-40B4-BE49-F238E27FC236}">
                    <a16:creationId xmlns:a16="http://schemas.microsoft.com/office/drawing/2014/main" id="{36475D09-5B2C-3EEC-1FA3-16732A3ED845}"/>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23">
                <a:extLst>
                  <a:ext uri="{FF2B5EF4-FFF2-40B4-BE49-F238E27FC236}">
                    <a16:creationId xmlns:a16="http://schemas.microsoft.com/office/drawing/2014/main" id="{95B81EF1-44FF-5BCD-0288-BF185F3127D4}"/>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24">
                <a:extLst>
                  <a:ext uri="{FF2B5EF4-FFF2-40B4-BE49-F238E27FC236}">
                    <a16:creationId xmlns:a16="http://schemas.microsoft.com/office/drawing/2014/main" id="{B87E6B52-E059-0AF5-3A01-51145CE14CBD}"/>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25">
                <a:extLst>
                  <a:ext uri="{FF2B5EF4-FFF2-40B4-BE49-F238E27FC236}">
                    <a16:creationId xmlns:a16="http://schemas.microsoft.com/office/drawing/2014/main" id="{8C5D489D-B32C-207A-B006-F204F2A805D2}"/>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26">
                <a:extLst>
                  <a:ext uri="{FF2B5EF4-FFF2-40B4-BE49-F238E27FC236}">
                    <a16:creationId xmlns:a16="http://schemas.microsoft.com/office/drawing/2014/main" id="{8FBB34A0-5F36-238A-5E9E-EF1C495C5819}"/>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27">
                <a:extLst>
                  <a:ext uri="{FF2B5EF4-FFF2-40B4-BE49-F238E27FC236}">
                    <a16:creationId xmlns:a16="http://schemas.microsoft.com/office/drawing/2014/main" id="{4B48560A-7B65-4EC7-5EE3-5BCF3DA9BC13}"/>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13" name="Freeform: Shape 12">
            <a:extLst>
              <a:ext uri="{FF2B5EF4-FFF2-40B4-BE49-F238E27FC236}">
                <a16:creationId xmlns:a16="http://schemas.microsoft.com/office/drawing/2014/main" id="{3F83FB69-9E0A-4B85-92A8-5CDEABFD58C4}"/>
              </a:ext>
            </a:extLst>
          </p:cNvPr>
          <p:cNvSpPr/>
          <p:nvPr userDrawn="1"/>
        </p:nvSpPr>
        <p:spPr>
          <a:xfrm>
            <a:off x="0" y="0"/>
            <a:ext cx="6096000" cy="6858000"/>
          </a:xfrm>
          <a:custGeom>
            <a:avLst/>
            <a:gdLst>
              <a:gd name="connsiteX0" fmla="*/ 0 w 6096000"/>
              <a:gd name="connsiteY0" fmla="*/ 6790911 h 6858000"/>
              <a:gd name="connsiteX1" fmla="*/ 58580 w 6096000"/>
              <a:gd name="connsiteY1" fmla="*/ 6858000 h 6858000"/>
              <a:gd name="connsiteX2" fmla="*/ 0 w 6096000"/>
              <a:gd name="connsiteY2" fmla="*/ 6858000 h 6858000"/>
              <a:gd name="connsiteX3" fmla="*/ 539386 w 6096000"/>
              <a:gd name="connsiteY3" fmla="*/ 6742220 h 6858000"/>
              <a:gd name="connsiteX4" fmla="*/ 607784 w 6096000"/>
              <a:gd name="connsiteY4" fmla="*/ 6858000 h 6858000"/>
              <a:gd name="connsiteX5" fmla="*/ 544005 w 6096000"/>
              <a:gd name="connsiteY5" fmla="*/ 6858000 h 6858000"/>
              <a:gd name="connsiteX6" fmla="*/ 940819 w 6096000"/>
              <a:gd name="connsiteY6" fmla="*/ 4666268 h 6858000"/>
              <a:gd name="connsiteX7" fmla="*/ 1025331 w 6096000"/>
              <a:gd name="connsiteY7" fmla="*/ 4666268 h 6858000"/>
              <a:gd name="connsiteX8" fmla="*/ 1912692 w 6096000"/>
              <a:gd name="connsiteY8" fmla="*/ 5026380 h 6858000"/>
              <a:gd name="connsiteX9" fmla="*/ 2497231 w 6096000"/>
              <a:gd name="connsiteY9" fmla="*/ 5831344 h 6858000"/>
              <a:gd name="connsiteX10" fmla="*/ 3328260 w 6096000"/>
              <a:gd name="connsiteY10" fmla="*/ 6826953 h 6858000"/>
              <a:gd name="connsiteX11" fmla="*/ 3398786 w 6096000"/>
              <a:gd name="connsiteY11" fmla="*/ 6858000 h 6858000"/>
              <a:gd name="connsiteX12" fmla="*/ 2503378 w 6096000"/>
              <a:gd name="connsiteY12" fmla="*/ 6858000 h 6858000"/>
              <a:gd name="connsiteX13" fmla="*/ 2402843 w 6096000"/>
              <a:gd name="connsiteY13" fmla="*/ 6750477 h 6858000"/>
              <a:gd name="connsiteX14" fmla="*/ 2271869 w 6096000"/>
              <a:gd name="connsiteY14" fmla="*/ 6572752 h 6858000"/>
              <a:gd name="connsiteX15" fmla="*/ 1983123 w 6096000"/>
              <a:gd name="connsiteY15" fmla="*/ 6078480 h 6858000"/>
              <a:gd name="connsiteX16" fmla="*/ 1454927 w 6096000"/>
              <a:gd name="connsiteY16" fmla="*/ 5351190 h 6858000"/>
              <a:gd name="connsiteX17" fmla="*/ 898563 w 6096000"/>
              <a:gd name="connsiteY17" fmla="*/ 5075806 h 6858000"/>
              <a:gd name="connsiteX18" fmla="*/ 715451 w 6096000"/>
              <a:gd name="connsiteY18" fmla="*/ 5047563 h 6858000"/>
              <a:gd name="connsiteX19" fmla="*/ 285855 w 6096000"/>
              <a:gd name="connsiteY19" fmla="*/ 5075806 h 6858000"/>
              <a:gd name="connsiteX20" fmla="*/ 250640 w 6096000"/>
              <a:gd name="connsiteY20" fmla="*/ 5075806 h 6858000"/>
              <a:gd name="connsiteX21" fmla="*/ 26035 w 6096000"/>
              <a:gd name="connsiteY21" fmla="*/ 5162110 h 6858000"/>
              <a:gd name="connsiteX22" fmla="*/ 0 w 6096000"/>
              <a:gd name="connsiteY22" fmla="*/ 5179278 h 6858000"/>
              <a:gd name="connsiteX23" fmla="*/ 0 w 6096000"/>
              <a:gd name="connsiteY23" fmla="*/ 4899333 h 6858000"/>
              <a:gd name="connsiteX24" fmla="*/ 613 w 6096000"/>
              <a:gd name="connsiteY24" fmla="*/ 4898886 h 6858000"/>
              <a:gd name="connsiteX25" fmla="*/ 321071 w 6096000"/>
              <a:gd name="connsiteY25" fmla="*/ 4750995 h 6858000"/>
              <a:gd name="connsiteX26" fmla="*/ 940819 w 6096000"/>
              <a:gd name="connsiteY26" fmla="*/ 4666268 h 6858000"/>
              <a:gd name="connsiteX27" fmla="*/ 5279059 w 6096000"/>
              <a:gd name="connsiteY27" fmla="*/ 2067789 h 6858000"/>
              <a:gd name="connsiteX28" fmla="*/ 5300187 w 6096000"/>
              <a:gd name="connsiteY28" fmla="*/ 2152523 h 6858000"/>
              <a:gd name="connsiteX29" fmla="*/ 5215680 w 6096000"/>
              <a:gd name="connsiteY29" fmla="*/ 2124280 h 6858000"/>
              <a:gd name="connsiteX30" fmla="*/ 5300187 w 6096000"/>
              <a:gd name="connsiteY30" fmla="*/ 2209014 h 6858000"/>
              <a:gd name="connsiteX31" fmla="*/ 5215680 w 6096000"/>
              <a:gd name="connsiteY31" fmla="*/ 2230198 h 6858000"/>
              <a:gd name="connsiteX32" fmla="*/ 5370611 w 6096000"/>
              <a:gd name="connsiteY32" fmla="*/ 2321990 h 6858000"/>
              <a:gd name="connsiteX33" fmla="*/ 5391745 w 6096000"/>
              <a:gd name="connsiteY33" fmla="*/ 2343174 h 6858000"/>
              <a:gd name="connsiteX34" fmla="*/ 5581892 w 6096000"/>
              <a:gd name="connsiteY34" fmla="*/ 2470274 h 6858000"/>
              <a:gd name="connsiteX35" fmla="*/ 5490339 w 6096000"/>
              <a:gd name="connsiteY35" fmla="*/ 2209014 h 6858000"/>
              <a:gd name="connsiteX36" fmla="*/ 5384699 w 6096000"/>
              <a:gd name="connsiteY36" fmla="*/ 2131339 h 6858000"/>
              <a:gd name="connsiteX37" fmla="*/ 34281 w 6096000"/>
              <a:gd name="connsiteY37" fmla="*/ 0 h 6858000"/>
              <a:gd name="connsiteX38" fmla="*/ 3303417 w 6096000"/>
              <a:gd name="connsiteY38" fmla="*/ 0 h 6858000"/>
              <a:gd name="connsiteX39" fmla="*/ 3715604 w 6096000"/>
              <a:gd name="connsiteY39" fmla="*/ 58056 h 6858000"/>
              <a:gd name="connsiteX40" fmla="*/ 4743822 w 6096000"/>
              <a:gd name="connsiteY40" fmla="*/ 246038 h 6858000"/>
              <a:gd name="connsiteX41" fmla="*/ 4433948 w 6096000"/>
              <a:gd name="connsiteY41" fmla="*/ 224855 h 6858000"/>
              <a:gd name="connsiteX42" fmla="*/ 2046507 w 6096000"/>
              <a:gd name="connsiteY42" fmla="*/ 1502908 h 6858000"/>
              <a:gd name="connsiteX43" fmla="*/ 1525352 w 6096000"/>
              <a:gd name="connsiteY43" fmla="*/ 2583250 h 6858000"/>
              <a:gd name="connsiteX44" fmla="*/ 1807058 w 6096000"/>
              <a:gd name="connsiteY44" fmla="*/ 3261114 h 6858000"/>
              <a:gd name="connsiteX45" fmla="*/ 2145101 w 6096000"/>
              <a:gd name="connsiteY45" fmla="*/ 3529434 h 6858000"/>
              <a:gd name="connsiteX46" fmla="*/ 2454975 w 6096000"/>
              <a:gd name="connsiteY46" fmla="*/ 3684777 h 6858000"/>
              <a:gd name="connsiteX47" fmla="*/ 2454975 w 6096000"/>
              <a:gd name="connsiteY47" fmla="*/ 3663593 h 6858000"/>
              <a:gd name="connsiteX48" fmla="*/ 2335253 w 6096000"/>
              <a:gd name="connsiteY48" fmla="*/ 3077523 h 6858000"/>
              <a:gd name="connsiteX49" fmla="*/ 2384550 w 6096000"/>
              <a:gd name="connsiteY49" fmla="*/ 2717410 h 6858000"/>
              <a:gd name="connsiteX50" fmla="*/ 1821139 w 6096000"/>
              <a:gd name="connsiteY50" fmla="*/ 2992795 h 6858000"/>
              <a:gd name="connsiteX51" fmla="*/ 2257782 w 6096000"/>
              <a:gd name="connsiteY51" fmla="*/ 2505576 h 6858000"/>
              <a:gd name="connsiteX52" fmla="*/ 2518359 w 6096000"/>
              <a:gd name="connsiteY52" fmla="*/ 2392600 h 6858000"/>
              <a:gd name="connsiteX53" fmla="*/ 2546528 w 6096000"/>
              <a:gd name="connsiteY53" fmla="*/ 2343174 h 6858000"/>
              <a:gd name="connsiteX54" fmla="*/ 2722593 w 6096000"/>
              <a:gd name="connsiteY54" fmla="*/ 2117221 h 6858000"/>
              <a:gd name="connsiteX55" fmla="*/ 2462022 w 6096000"/>
              <a:gd name="connsiteY55" fmla="*/ 2138404 h 6858000"/>
              <a:gd name="connsiteX56" fmla="*/ 1835226 w 6096000"/>
              <a:gd name="connsiteY56" fmla="*/ 2159588 h 6858000"/>
              <a:gd name="connsiteX57" fmla="*/ 2476103 w 6096000"/>
              <a:gd name="connsiteY57" fmla="*/ 1961878 h 6858000"/>
              <a:gd name="connsiteX58" fmla="*/ 2870489 w 6096000"/>
              <a:gd name="connsiteY58" fmla="*/ 1975996 h 6858000"/>
              <a:gd name="connsiteX59" fmla="*/ 3166282 w 6096000"/>
              <a:gd name="connsiteY59" fmla="*/ 1785351 h 6858000"/>
              <a:gd name="connsiteX60" fmla="*/ 3271917 w 6096000"/>
              <a:gd name="connsiteY60" fmla="*/ 1728860 h 6858000"/>
              <a:gd name="connsiteX61" fmla="*/ 2983171 w 6096000"/>
              <a:gd name="connsiteY61" fmla="*/ 1707677 h 6858000"/>
              <a:gd name="connsiteX62" fmla="*/ 2384550 w 6096000"/>
              <a:gd name="connsiteY62" fmla="*/ 1608825 h 6858000"/>
              <a:gd name="connsiteX63" fmla="*/ 3039514 w 6096000"/>
              <a:gd name="connsiteY63" fmla="*/ 1531150 h 6858000"/>
              <a:gd name="connsiteX64" fmla="*/ 3532494 w 6096000"/>
              <a:gd name="connsiteY64" fmla="*/ 1637067 h 6858000"/>
              <a:gd name="connsiteX65" fmla="*/ 3969137 w 6096000"/>
              <a:gd name="connsiteY65" fmla="*/ 1573517 h 6858000"/>
              <a:gd name="connsiteX66" fmla="*/ 3955049 w 6096000"/>
              <a:gd name="connsiteY66" fmla="*/ 1573517 h 6858000"/>
              <a:gd name="connsiteX67" fmla="*/ 3307132 w 6096000"/>
              <a:gd name="connsiteY67" fmla="*/ 1354624 h 6858000"/>
              <a:gd name="connsiteX68" fmla="*/ 4046602 w 6096000"/>
              <a:gd name="connsiteY68" fmla="*/ 1411115 h 6858000"/>
              <a:gd name="connsiteX69" fmla="*/ 4511419 w 6096000"/>
              <a:gd name="connsiteY69" fmla="*/ 1608825 h 6858000"/>
              <a:gd name="connsiteX70" fmla="*/ 4771991 w 6096000"/>
              <a:gd name="connsiteY70" fmla="*/ 1672375 h 6858000"/>
              <a:gd name="connsiteX71" fmla="*/ 4793119 w 6096000"/>
              <a:gd name="connsiteY71" fmla="*/ 1672375 h 6858000"/>
              <a:gd name="connsiteX72" fmla="*/ 4842416 w 6096000"/>
              <a:gd name="connsiteY72" fmla="*/ 1686493 h 6858000"/>
              <a:gd name="connsiteX73" fmla="*/ 4905800 w 6096000"/>
              <a:gd name="connsiteY73" fmla="*/ 1707677 h 6858000"/>
              <a:gd name="connsiteX74" fmla="*/ 4687485 w 6096000"/>
              <a:gd name="connsiteY74" fmla="*/ 1524091 h 6858000"/>
              <a:gd name="connsiteX75" fmla="*/ 4194499 w 6096000"/>
              <a:gd name="connsiteY75" fmla="*/ 1079245 h 6858000"/>
              <a:gd name="connsiteX76" fmla="*/ 4842416 w 6096000"/>
              <a:gd name="connsiteY76" fmla="*/ 1418174 h 6858000"/>
              <a:gd name="connsiteX77" fmla="*/ 5018481 w 6096000"/>
              <a:gd name="connsiteY77" fmla="*/ 1587641 h 6858000"/>
              <a:gd name="connsiteX78" fmla="*/ 4912847 w 6096000"/>
              <a:gd name="connsiteY78" fmla="*/ 1022754 h 6858000"/>
              <a:gd name="connsiteX79" fmla="*/ 5764998 w 6096000"/>
              <a:gd name="connsiteY79" fmla="*/ 2088973 h 6858000"/>
              <a:gd name="connsiteX80" fmla="*/ 6053744 w 6096000"/>
              <a:gd name="connsiteY80" fmla="*/ 3352907 h 6858000"/>
              <a:gd name="connsiteX81" fmla="*/ 4941015 w 6096000"/>
              <a:gd name="connsiteY81" fmla="*/ 2540884 h 6858000"/>
              <a:gd name="connsiteX82" fmla="*/ 4842416 w 6096000"/>
              <a:gd name="connsiteY82" fmla="*/ 2590310 h 6858000"/>
              <a:gd name="connsiteX83" fmla="*/ 4567757 w 6096000"/>
              <a:gd name="connsiteY83" fmla="*/ 2675044 h 6858000"/>
              <a:gd name="connsiteX84" fmla="*/ 4884672 w 6096000"/>
              <a:gd name="connsiteY84" fmla="*/ 2491458 h 6858000"/>
              <a:gd name="connsiteX85" fmla="*/ 4884672 w 6096000"/>
              <a:gd name="connsiteY85" fmla="*/ 2399665 h 6858000"/>
              <a:gd name="connsiteX86" fmla="*/ 4877631 w 6096000"/>
              <a:gd name="connsiteY86" fmla="*/ 2378481 h 6858000"/>
              <a:gd name="connsiteX87" fmla="*/ 4863550 w 6096000"/>
              <a:gd name="connsiteY87" fmla="*/ 2364357 h 6858000"/>
              <a:gd name="connsiteX88" fmla="*/ 4743822 w 6096000"/>
              <a:gd name="connsiteY88" fmla="*/ 2378481 h 6858000"/>
              <a:gd name="connsiteX89" fmla="*/ 4455076 w 6096000"/>
              <a:gd name="connsiteY89" fmla="*/ 2371416 h 6858000"/>
              <a:gd name="connsiteX90" fmla="*/ 4828334 w 6096000"/>
              <a:gd name="connsiteY90" fmla="*/ 2300807 h 6858000"/>
              <a:gd name="connsiteX91" fmla="*/ 4687485 w 6096000"/>
              <a:gd name="connsiteY91" fmla="*/ 2138404 h 6858000"/>
              <a:gd name="connsiteX92" fmla="*/ 4412820 w 6096000"/>
              <a:gd name="connsiteY92" fmla="*/ 1947754 h 6858000"/>
              <a:gd name="connsiteX93" fmla="*/ 3124026 w 6096000"/>
              <a:gd name="connsiteY93" fmla="*/ 2371416 h 6858000"/>
              <a:gd name="connsiteX94" fmla="*/ 4863550 w 6096000"/>
              <a:gd name="connsiteY94" fmla="*/ 4581534 h 6858000"/>
              <a:gd name="connsiteX95" fmla="*/ 4926928 w 6096000"/>
              <a:gd name="connsiteY95" fmla="*/ 4623901 h 6858000"/>
              <a:gd name="connsiteX96" fmla="*/ 5166378 w 6096000"/>
              <a:gd name="connsiteY96" fmla="*/ 4567410 h 6858000"/>
              <a:gd name="connsiteX97" fmla="*/ 5673445 w 6096000"/>
              <a:gd name="connsiteY97" fmla="*/ 4652143 h 6858000"/>
              <a:gd name="connsiteX98" fmla="*/ 5208634 w 6096000"/>
              <a:gd name="connsiteY98" fmla="*/ 4743936 h 6858000"/>
              <a:gd name="connsiteX99" fmla="*/ 5095953 w 6096000"/>
              <a:gd name="connsiteY99" fmla="*/ 4758061 h 6858000"/>
              <a:gd name="connsiteX100" fmla="*/ 5321315 w 6096000"/>
              <a:gd name="connsiteY100" fmla="*/ 5005197 h 6858000"/>
              <a:gd name="connsiteX101" fmla="*/ 5560764 w 6096000"/>
              <a:gd name="connsiteY101" fmla="*/ 4998137 h 6858000"/>
              <a:gd name="connsiteX102" fmla="*/ 6011488 w 6096000"/>
              <a:gd name="connsiteY102" fmla="*/ 5188782 h 6858000"/>
              <a:gd name="connsiteX103" fmla="*/ 5574851 w 6096000"/>
              <a:gd name="connsiteY103" fmla="*/ 5181723 h 6858000"/>
              <a:gd name="connsiteX104" fmla="*/ 5412868 w 6096000"/>
              <a:gd name="connsiteY104" fmla="*/ 5160540 h 6858000"/>
              <a:gd name="connsiteX105" fmla="*/ 5483298 w 6096000"/>
              <a:gd name="connsiteY105" fmla="*/ 5379433 h 6858000"/>
              <a:gd name="connsiteX106" fmla="*/ 5793166 w 6096000"/>
              <a:gd name="connsiteY106" fmla="*/ 5541835 h 6858000"/>
              <a:gd name="connsiteX107" fmla="*/ 6096000 w 6096000"/>
              <a:gd name="connsiteY107" fmla="*/ 5986687 h 6858000"/>
              <a:gd name="connsiteX108" fmla="*/ 5687532 w 6096000"/>
              <a:gd name="connsiteY108" fmla="*/ 5746610 h 6858000"/>
              <a:gd name="connsiteX109" fmla="*/ 5518508 w 6096000"/>
              <a:gd name="connsiteY109" fmla="*/ 5612451 h 6858000"/>
              <a:gd name="connsiteX110" fmla="*/ 5532595 w 6096000"/>
              <a:gd name="connsiteY110" fmla="*/ 5810161 h 6858000"/>
              <a:gd name="connsiteX111" fmla="*/ 5673445 w 6096000"/>
              <a:gd name="connsiteY111" fmla="*/ 5965504 h 6858000"/>
              <a:gd name="connsiteX112" fmla="*/ 5884725 w 6096000"/>
              <a:gd name="connsiteY112" fmla="*/ 6530385 h 6858000"/>
              <a:gd name="connsiteX113" fmla="*/ 5532595 w 6096000"/>
              <a:gd name="connsiteY113" fmla="*/ 6113782 h 6858000"/>
              <a:gd name="connsiteX114" fmla="*/ 5504420 w 6096000"/>
              <a:gd name="connsiteY114" fmla="*/ 6085539 h 6858000"/>
              <a:gd name="connsiteX115" fmla="*/ 5469211 w 6096000"/>
              <a:gd name="connsiteY115" fmla="*/ 6212640 h 6858000"/>
              <a:gd name="connsiteX116" fmla="*/ 5384699 w 6096000"/>
              <a:gd name="connsiteY116" fmla="*/ 6431533 h 6858000"/>
              <a:gd name="connsiteX117" fmla="*/ 5078236 w 6096000"/>
              <a:gd name="connsiteY117" fmla="*/ 6848687 h 6858000"/>
              <a:gd name="connsiteX118" fmla="*/ 5068665 w 6096000"/>
              <a:gd name="connsiteY118" fmla="*/ 6858000 h 6858000"/>
              <a:gd name="connsiteX119" fmla="*/ 4219826 w 6096000"/>
              <a:gd name="connsiteY119" fmla="*/ 6858000 h 6858000"/>
              <a:gd name="connsiteX120" fmla="*/ 4312462 w 6096000"/>
              <a:gd name="connsiteY120" fmla="*/ 6813714 h 6858000"/>
              <a:gd name="connsiteX121" fmla="*/ 4884672 w 6096000"/>
              <a:gd name="connsiteY121" fmla="*/ 6000806 h 6858000"/>
              <a:gd name="connsiteX122" fmla="*/ 4088858 w 6096000"/>
              <a:gd name="connsiteY122" fmla="*/ 4892220 h 6858000"/>
              <a:gd name="connsiteX123" fmla="*/ 2462022 w 6096000"/>
              <a:gd name="connsiteY123" fmla="*/ 4059013 h 6858000"/>
              <a:gd name="connsiteX124" fmla="*/ 1194350 w 6096000"/>
              <a:gd name="connsiteY124" fmla="*/ 2773902 h 6858000"/>
              <a:gd name="connsiteX125" fmla="*/ 1546480 w 6096000"/>
              <a:gd name="connsiteY125" fmla="*/ 1368748 h 6858000"/>
              <a:gd name="connsiteX126" fmla="*/ 468961 w 6096000"/>
              <a:gd name="connsiteY126" fmla="*/ 2900996 h 6858000"/>
              <a:gd name="connsiteX127" fmla="*/ 1835226 w 6096000"/>
              <a:gd name="connsiteY127" fmla="*/ 747370 h 6858000"/>
              <a:gd name="connsiteX128" fmla="*/ 221480 w 6096000"/>
              <a:gd name="connsiteY128" fmla="*/ 1289296 h 6858000"/>
              <a:gd name="connsiteX129" fmla="*/ 0 w 6096000"/>
              <a:gd name="connsiteY129" fmla="*/ 1421043 h 6858000"/>
              <a:gd name="connsiteX130" fmla="*/ 0 w 6096000"/>
              <a:gd name="connsiteY130" fmla="*/ 951463 h 6858000"/>
              <a:gd name="connsiteX131" fmla="*/ 157329 w 6096000"/>
              <a:gd name="connsiteY131" fmla="*/ 841815 h 6858000"/>
              <a:gd name="connsiteX132" fmla="*/ 1539440 w 6096000"/>
              <a:gd name="connsiteY132" fmla="*/ 295464 h 6858000"/>
              <a:gd name="connsiteX133" fmla="*/ 349421 w 6096000"/>
              <a:gd name="connsiteY133" fmla="*/ 368275 h 6858000"/>
              <a:gd name="connsiteX134" fmla="*/ 0 w 6096000"/>
              <a:gd name="connsiteY134" fmla="*/ 418530 h 6858000"/>
              <a:gd name="connsiteX135" fmla="*/ 0 w 6096000"/>
              <a:gd name="connsiteY135" fmla="*/ 59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6000" h="6858000">
                <a:moveTo>
                  <a:pt x="0" y="6790911"/>
                </a:moveTo>
                <a:lnTo>
                  <a:pt x="58580" y="6858000"/>
                </a:lnTo>
                <a:lnTo>
                  <a:pt x="0" y="6858000"/>
                </a:lnTo>
                <a:close/>
                <a:moveTo>
                  <a:pt x="539386" y="6742220"/>
                </a:moveTo>
                <a:lnTo>
                  <a:pt x="607784" y="6858000"/>
                </a:lnTo>
                <a:lnTo>
                  <a:pt x="544005" y="6858000"/>
                </a:lnTo>
                <a:close/>
                <a:moveTo>
                  <a:pt x="940819" y="4666268"/>
                </a:moveTo>
                <a:lnTo>
                  <a:pt x="1025331" y="4666268"/>
                </a:lnTo>
                <a:cubicBezTo>
                  <a:pt x="1410344" y="4708634"/>
                  <a:pt x="1706137" y="4828670"/>
                  <a:pt x="1912692" y="5026380"/>
                </a:cubicBezTo>
                <a:cubicBezTo>
                  <a:pt x="2147072" y="5263492"/>
                  <a:pt x="2344126" y="5534905"/>
                  <a:pt x="2497231" y="5831344"/>
                </a:cubicBezTo>
                <a:cubicBezTo>
                  <a:pt x="2708512" y="6205581"/>
                  <a:pt x="2933874" y="6622184"/>
                  <a:pt x="3328260" y="6826953"/>
                </a:cubicBezTo>
                <a:lnTo>
                  <a:pt x="3398786" y="6858000"/>
                </a:lnTo>
                <a:lnTo>
                  <a:pt x="2503378" y="6858000"/>
                </a:lnTo>
                <a:lnTo>
                  <a:pt x="2402843" y="6750477"/>
                </a:lnTo>
                <a:cubicBezTo>
                  <a:pt x="2355815" y="6693892"/>
                  <a:pt x="2312081" y="6634554"/>
                  <a:pt x="2271869" y="6572752"/>
                </a:cubicBezTo>
                <a:cubicBezTo>
                  <a:pt x="2201444" y="6466835"/>
                  <a:pt x="2109891" y="6304433"/>
                  <a:pt x="1983123" y="6078480"/>
                </a:cubicBezTo>
                <a:cubicBezTo>
                  <a:pt x="1847762" y="5808786"/>
                  <a:pt x="1669375" y="5563112"/>
                  <a:pt x="1454927" y="5351190"/>
                </a:cubicBezTo>
                <a:cubicBezTo>
                  <a:pt x="1298019" y="5210235"/>
                  <a:pt x="1105614" y="5115003"/>
                  <a:pt x="898563" y="5075806"/>
                </a:cubicBezTo>
                <a:lnTo>
                  <a:pt x="715451" y="5047563"/>
                </a:lnTo>
                <a:cubicBezTo>
                  <a:pt x="571644" y="5035814"/>
                  <a:pt x="426921" y="5045329"/>
                  <a:pt x="285855" y="5075806"/>
                </a:cubicBezTo>
                <a:lnTo>
                  <a:pt x="250640" y="5075806"/>
                </a:lnTo>
                <a:cubicBezTo>
                  <a:pt x="171623" y="5093688"/>
                  <a:pt x="96021" y="5122865"/>
                  <a:pt x="26035" y="5162110"/>
                </a:cubicBezTo>
                <a:lnTo>
                  <a:pt x="0" y="5179278"/>
                </a:lnTo>
                <a:lnTo>
                  <a:pt x="0" y="4899333"/>
                </a:lnTo>
                <a:lnTo>
                  <a:pt x="613" y="4898886"/>
                </a:lnTo>
                <a:cubicBezTo>
                  <a:pt x="100072" y="4835968"/>
                  <a:pt x="207754" y="4786125"/>
                  <a:pt x="321071" y="4750995"/>
                </a:cubicBezTo>
                <a:cubicBezTo>
                  <a:pt x="521291" y="4687322"/>
                  <a:pt x="730944" y="4658659"/>
                  <a:pt x="940819" y="4666268"/>
                </a:cubicBezTo>
                <a:close/>
                <a:moveTo>
                  <a:pt x="5279059" y="2067789"/>
                </a:moveTo>
                <a:cubicBezTo>
                  <a:pt x="5279059" y="2096038"/>
                  <a:pt x="5300187" y="2124280"/>
                  <a:pt x="5300187" y="2152523"/>
                </a:cubicBezTo>
                <a:lnTo>
                  <a:pt x="5215680" y="2124280"/>
                </a:lnTo>
                <a:cubicBezTo>
                  <a:pt x="5257930" y="2152523"/>
                  <a:pt x="5300187" y="2159588"/>
                  <a:pt x="5300187" y="2209014"/>
                </a:cubicBezTo>
                <a:cubicBezTo>
                  <a:pt x="5270326" y="2204429"/>
                  <a:pt x="5239906" y="2212061"/>
                  <a:pt x="5215680" y="2230198"/>
                </a:cubicBezTo>
                <a:cubicBezTo>
                  <a:pt x="5274269" y="2247117"/>
                  <a:pt x="5327585" y="2278705"/>
                  <a:pt x="5370611" y="2321990"/>
                </a:cubicBezTo>
                <a:lnTo>
                  <a:pt x="5391745" y="2343174"/>
                </a:lnTo>
                <a:cubicBezTo>
                  <a:pt x="5445825" y="2398115"/>
                  <a:pt x="5510481" y="2441371"/>
                  <a:pt x="5581892" y="2470274"/>
                </a:cubicBezTo>
                <a:cubicBezTo>
                  <a:pt x="5560764" y="2378481"/>
                  <a:pt x="5560764" y="2279624"/>
                  <a:pt x="5490339" y="2209014"/>
                </a:cubicBezTo>
                <a:cubicBezTo>
                  <a:pt x="5458151" y="2179239"/>
                  <a:pt x="5422732" y="2153184"/>
                  <a:pt x="5384699" y="2131339"/>
                </a:cubicBezTo>
                <a:close/>
                <a:moveTo>
                  <a:pt x="34281" y="0"/>
                </a:moveTo>
                <a:lnTo>
                  <a:pt x="3303417" y="0"/>
                </a:lnTo>
                <a:lnTo>
                  <a:pt x="3715604" y="58056"/>
                </a:lnTo>
                <a:cubicBezTo>
                  <a:pt x="4042588" y="108733"/>
                  <a:pt x="4385090" y="171014"/>
                  <a:pt x="4743822" y="246038"/>
                </a:cubicBezTo>
                <a:cubicBezTo>
                  <a:pt x="4641985" y="224668"/>
                  <a:pt x="4537687" y="217538"/>
                  <a:pt x="4433948" y="224855"/>
                </a:cubicBezTo>
                <a:cubicBezTo>
                  <a:pt x="3553622" y="281340"/>
                  <a:pt x="2623999" y="867411"/>
                  <a:pt x="2046507" y="1502908"/>
                </a:cubicBezTo>
                <a:cubicBezTo>
                  <a:pt x="1778889" y="1792411"/>
                  <a:pt x="1525352" y="2173706"/>
                  <a:pt x="1525352" y="2583250"/>
                </a:cubicBezTo>
                <a:cubicBezTo>
                  <a:pt x="1531763" y="2836504"/>
                  <a:pt x="1632188" y="3078230"/>
                  <a:pt x="1807058" y="3261114"/>
                </a:cubicBezTo>
                <a:cubicBezTo>
                  <a:pt x="1906497" y="3366119"/>
                  <a:pt x="2020310" y="3456455"/>
                  <a:pt x="2145101" y="3529434"/>
                </a:cubicBezTo>
                <a:cubicBezTo>
                  <a:pt x="2208485" y="3564741"/>
                  <a:pt x="2433847" y="3642410"/>
                  <a:pt x="2454975" y="3684777"/>
                </a:cubicBezTo>
                <a:lnTo>
                  <a:pt x="2454975" y="3663593"/>
                </a:lnTo>
                <a:cubicBezTo>
                  <a:pt x="2368847" y="3480657"/>
                  <a:pt x="2327787" y="3279672"/>
                  <a:pt x="2335253" y="3077523"/>
                </a:cubicBezTo>
                <a:cubicBezTo>
                  <a:pt x="2334267" y="2955738"/>
                  <a:pt x="2350886" y="2834440"/>
                  <a:pt x="2384550" y="2717410"/>
                </a:cubicBezTo>
                <a:cubicBezTo>
                  <a:pt x="2194398" y="2802144"/>
                  <a:pt x="1877483" y="2816268"/>
                  <a:pt x="1821139" y="2992795"/>
                </a:cubicBezTo>
                <a:cubicBezTo>
                  <a:pt x="1891570" y="2780960"/>
                  <a:pt x="2053548" y="2625617"/>
                  <a:pt x="2257782" y="2505576"/>
                </a:cubicBezTo>
                <a:cubicBezTo>
                  <a:pt x="2340532" y="2459086"/>
                  <a:pt x="2427862" y="2421229"/>
                  <a:pt x="2518359" y="2392600"/>
                </a:cubicBezTo>
                <a:cubicBezTo>
                  <a:pt x="2530335" y="2377756"/>
                  <a:pt x="2539837" y="2361065"/>
                  <a:pt x="2546528" y="2343174"/>
                </a:cubicBezTo>
                <a:cubicBezTo>
                  <a:pt x="2599068" y="2263213"/>
                  <a:pt x="2657943" y="2187649"/>
                  <a:pt x="2722593" y="2117221"/>
                </a:cubicBezTo>
                <a:lnTo>
                  <a:pt x="2462022" y="2138404"/>
                </a:lnTo>
                <a:cubicBezTo>
                  <a:pt x="2250741" y="2152523"/>
                  <a:pt x="2039460" y="2053671"/>
                  <a:pt x="1835226" y="2159588"/>
                </a:cubicBezTo>
                <a:cubicBezTo>
                  <a:pt x="2033616" y="2051606"/>
                  <a:pt x="2251517" y="1984395"/>
                  <a:pt x="2476103" y="1961878"/>
                </a:cubicBezTo>
                <a:cubicBezTo>
                  <a:pt x="2607590" y="1948812"/>
                  <a:pt x="2740274" y="1953567"/>
                  <a:pt x="2870489" y="1975996"/>
                </a:cubicBezTo>
                <a:cubicBezTo>
                  <a:pt x="2963664" y="1904340"/>
                  <a:pt x="3062614" y="1840573"/>
                  <a:pt x="3166282" y="1785351"/>
                </a:cubicBezTo>
                <a:lnTo>
                  <a:pt x="3271917" y="1728860"/>
                </a:lnTo>
                <a:cubicBezTo>
                  <a:pt x="3166282" y="1728860"/>
                  <a:pt x="3060642" y="1714736"/>
                  <a:pt x="2983171" y="1707677"/>
                </a:cubicBezTo>
                <a:cubicBezTo>
                  <a:pt x="2778937" y="1693553"/>
                  <a:pt x="2588784" y="1587641"/>
                  <a:pt x="2384550" y="1608825"/>
                </a:cubicBezTo>
                <a:cubicBezTo>
                  <a:pt x="2602871" y="1566458"/>
                  <a:pt x="2814152" y="1517026"/>
                  <a:pt x="3039514" y="1531150"/>
                </a:cubicBezTo>
                <a:cubicBezTo>
                  <a:pt x="3206561" y="1552152"/>
                  <a:pt x="3371502" y="1587589"/>
                  <a:pt x="3532494" y="1637067"/>
                </a:cubicBezTo>
                <a:cubicBezTo>
                  <a:pt x="3675601" y="1601614"/>
                  <a:pt x="3821876" y="1580331"/>
                  <a:pt x="3969137" y="1573517"/>
                </a:cubicBezTo>
                <a:lnTo>
                  <a:pt x="3955049" y="1573517"/>
                </a:lnTo>
                <a:cubicBezTo>
                  <a:pt x="3736728" y="1502908"/>
                  <a:pt x="3560669" y="1368748"/>
                  <a:pt x="3307132" y="1354624"/>
                </a:cubicBezTo>
                <a:cubicBezTo>
                  <a:pt x="3560669" y="1368748"/>
                  <a:pt x="3807159" y="1340500"/>
                  <a:pt x="4046602" y="1411115"/>
                </a:cubicBezTo>
                <a:cubicBezTo>
                  <a:pt x="4208446" y="1459295"/>
                  <a:pt x="4364369" y="1525618"/>
                  <a:pt x="4511419" y="1608825"/>
                </a:cubicBezTo>
                <a:lnTo>
                  <a:pt x="4771991" y="1672375"/>
                </a:lnTo>
                <a:lnTo>
                  <a:pt x="4793119" y="1672375"/>
                </a:lnTo>
                <a:lnTo>
                  <a:pt x="4842416" y="1686493"/>
                </a:lnTo>
                <a:cubicBezTo>
                  <a:pt x="4860942" y="1699816"/>
                  <a:pt x="4883056" y="1707203"/>
                  <a:pt x="4905800" y="1707677"/>
                </a:cubicBezTo>
                <a:cubicBezTo>
                  <a:pt x="4829034" y="1651455"/>
                  <a:pt x="4756078" y="1590127"/>
                  <a:pt x="4687485" y="1524091"/>
                </a:cubicBezTo>
                <a:cubicBezTo>
                  <a:pt x="4518460" y="1382866"/>
                  <a:pt x="4300139" y="1121606"/>
                  <a:pt x="4194499" y="1079245"/>
                </a:cubicBezTo>
                <a:cubicBezTo>
                  <a:pt x="4426907" y="1178097"/>
                  <a:pt x="4652269" y="1262831"/>
                  <a:pt x="4842416" y="1418174"/>
                </a:cubicBezTo>
                <a:cubicBezTo>
                  <a:pt x="4906156" y="1469103"/>
                  <a:pt x="4965101" y="1525834"/>
                  <a:pt x="5018481" y="1587641"/>
                </a:cubicBezTo>
                <a:cubicBezTo>
                  <a:pt x="4990312" y="1411115"/>
                  <a:pt x="4891719" y="1100429"/>
                  <a:pt x="4912847" y="1022754"/>
                </a:cubicBezTo>
                <a:lnTo>
                  <a:pt x="5764998" y="2088973"/>
                </a:lnTo>
                <a:lnTo>
                  <a:pt x="6053744" y="3352907"/>
                </a:lnTo>
                <a:lnTo>
                  <a:pt x="4941015" y="2540884"/>
                </a:lnTo>
                <a:lnTo>
                  <a:pt x="4842416" y="2590310"/>
                </a:lnTo>
                <a:cubicBezTo>
                  <a:pt x="4755652" y="2632244"/>
                  <a:pt x="4663043" y="2660808"/>
                  <a:pt x="4567757" y="2675044"/>
                </a:cubicBezTo>
                <a:cubicBezTo>
                  <a:pt x="4688960" y="2646035"/>
                  <a:pt x="4799104" y="2582239"/>
                  <a:pt x="4884672" y="2491458"/>
                </a:cubicBezTo>
                <a:lnTo>
                  <a:pt x="4884672" y="2399665"/>
                </a:lnTo>
                <a:cubicBezTo>
                  <a:pt x="4884672" y="2392600"/>
                  <a:pt x="4877631" y="2385541"/>
                  <a:pt x="4877631" y="2378481"/>
                </a:cubicBezTo>
                <a:lnTo>
                  <a:pt x="4863550" y="2364357"/>
                </a:lnTo>
                <a:lnTo>
                  <a:pt x="4743822" y="2378481"/>
                </a:lnTo>
                <a:cubicBezTo>
                  <a:pt x="4647970" y="2393799"/>
                  <a:pt x="4550082" y="2391407"/>
                  <a:pt x="4455076" y="2371416"/>
                </a:cubicBezTo>
                <a:cubicBezTo>
                  <a:pt x="4583746" y="2385792"/>
                  <a:pt x="4713752" y="2361199"/>
                  <a:pt x="4828334" y="2300807"/>
                </a:cubicBezTo>
                <a:cubicBezTo>
                  <a:pt x="4787274" y="2241801"/>
                  <a:pt x="4740089" y="2187351"/>
                  <a:pt x="4687485" y="2138404"/>
                </a:cubicBezTo>
                <a:cubicBezTo>
                  <a:pt x="4609097" y="2057589"/>
                  <a:pt x="4515853" y="1992834"/>
                  <a:pt x="4412820" y="1947754"/>
                </a:cubicBezTo>
                <a:cubicBezTo>
                  <a:pt x="3969137" y="1735920"/>
                  <a:pt x="3356429" y="1947754"/>
                  <a:pt x="3124026" y="2371416"/>
                </a:cubicBezTo>
                <a:cubicBezTo>
                  <a:pt x="2504278" y="3508250"/>
                  <a:pt x="4145202" y="4157865"/>
                  <a:pt x="4863550" y="4581534"/>
                </a:cubicBezTo>
                <a:lnTo>
                  <a:pt x="4926928" y="4623901"/>
                </a:lnTo>
                <a:cubicBezTo>
                  <a:pt x="5003834" y="4594354"/>
                  <a:pt x="5084403" y="4575352"/>
                  <a:pt x="5166378" y="4567410"/>
                </a:cubicBezTo>
                <a:cubicBezTo>
                  <a:pt x="5339905" y="4549858"/>
                  <a:pt x="5514990" y="4579113"/>
                  <a:pt x="5673445" y="4652143"/>
                </a:cubicBezTo>
                <a:cubicBezTo>
                  <a:pt x="5511467" y="4588593"/>
                  <a:pt x="5363571" y="4722753"/>
                  <a:pt x="5208634" y="4743936"/>
                </a:cubicBezTo>
                <a:lnTo>
                  <a:pt x="5095953" y="4758061"/>
                </a:lnTo>
                <a:cubicBezTo>
                  <a:pt x="5180115" y="4831682"/>
                  <a:pt x="5255679" y="4914591"/>
                  <a:pt x="5321315" y="5005197"/>
                </a:cubicBezTo>
                <a:cubicBezTo>
                  <a:pt x="5400478" y="4992254"/>
                  <a:pt x="5480971" y="4989879"/>
                  <a:pt x="5560764" y="4998137"/>
                </a:cubicBezTo>
                <a:cubicBezTo>
                  <a:pt x="5727461" y="5011700"/>
                  <a:pt x="5885425" y="5078526"/>
                  <a:pt x="6011488" y="5188782"/>
                </a:cubicBezTo>
                <a:cubicBezTo>
                  <a:pt x="5870638" y="5061688"/>
                  <a:pt x="5715701" y="5188782"/>
                  <a:pt x="5574851" y="5181723"/>
                </a:cubicBezTo>
                <a:lnTo>
                  <a:pt x="5412868" y="5160540"/>
                </a:lnTo>
                <a:cubicBezTo>
                  <a:pt x="5440546" y="5232073"/>
                  <a:pt x="5464066" y="5305162"/>
                  <a:pt x="5483298" y="5379433"/>
                </a:cubicBezTo>
                <a:cubicBezTo>
                  <a:pt x="5595273" y="5414899"/>
                  <a:pt x="5700208" y="5469881"/>
                  <a:pt x="5793166" y="5541835"/>
                </a:cubicBezTo>
                <a:cubicBezTo>
                  <a:pt x="5926976" y="5654818"/>
                  <a:pt x="6067831" y="5803096"/>
                  <a:pt x="6096000" y="5986687"/>
                </a:cubicBezTo>
                <a:cubicBezTo>
                  <a:pt x="6053744" y="5824279"/>
                  <a:pt x="5814300" y="5831344"/>
                  <a:pt x="5687532" y="5746610"/>
                </a:cubicBezTo>
                <a:lnTo>
                  <a:pt x="5518508" y="5612451"/>
                </a:lnTo>
                <a:cubicBezTo>
                  <a:pt x="5526680" y="5678054"/>
                  <a:pt x="5531399" y="5744055"/>
                  <a:pt x="5532595" y="5810161"/>
                </a:cubicBezTo>
                <a:cubicBezTo>
                  <a:pt x="5586681" y="5854984"/>
                  <a:pt x="5634076" y="5907282"/>
                  <a:pt x="5673445" y="5965504"/>
                </a:cubicBezTo>
                <a:cubicBezTo>
                  <a:pt x="5801689" y="6126649"/>
                  <a:pt x="5875637" y="6324423"/>
                  <a:pt x="5884725" y="6530385"/>
                </a:cubicBezTo>
                <a:cubicBezTo>
                  <a:pt x="5884725" y="6332675"/>
                  <a:pt x="5645276" y="6262066"/>
                  <a:pt x="5532595" y="6113782"/>
                </a:cubicBezTo>
                <a:lnTo>
                  <a:pt x="5504420" y="6085539"/>
                </a:lnTo>
                <a:cubicBezTo>
                  <a:pt x="5495974" y="6128754"/>
                  <a:pt x="5484208" y="6171250"/>
                  <a:pt x="5469211" y="6212640"/>
                </a:cubicBezTo>
                <a:cubicBezTo>
                  <a:pt x="5448433" y="6288256"/>
                  <a:pt x="5420124" y="6361585"/>
                  <a:pt x="5384699" y="6431533"/>
                </a:cubicBezTo>
                <a:cubicBezTo>
                  <a:pt x="5289624" y="6599233"/>
                  <a:pt x="5186186" y="6736482"/>
                  <a:pt x="5078236" y="6848687"/>
                </a:cubicBezTo>
                <a:lnTo>
                  <a:pt x="5068665" y="6858000"/>
                </a:lnTo>
                <a:lnTo>
                  <a:pt x="4219826" y="6858000"/>
                </a:lnTo>
                <a:lnTo>
                  <a:pt x="4312462" y="6813714"/>
                </a:lnTo>
                <a:cubicBezTo>
                  <a:pt x="4602970" y="6653957"/>
                  <a:pt x="4824811" y="6360921"/>
                  <a:pt x="4884672" y="6000806"/>
                </a:cubicBezTo>
                <a:cubicBezTo>
                  <a:pt x="4976225" y="5450043"/>
                  <a:pt x="4624095" y="5174664"/>
                  <a:pt x="4088858" y="4892220"/>
                </a:cubicBezTo>
                <a:cubicBezTo>
                  <a:pt x="3553622" y="4609777"/>
                  <a:pt x="2947961" y="4320274"/>
                  <a:pt x="2462022" y="4059013"/>
                </a:cubicBezTo>
                <a:cubicBezTo>
                  <a:pt x="1976082" y="3797753"/>
                  <a:pt x="1285903" y="3367031"/>
                  <a:pt x="1194350" y="2773902"/>
                </a:cubicBezTo>
                <a:cubicBezTo>
                  <a:pt x="1123925" y="2350233"/>
                  <a:pt x="1278862" y="1707677"/>
                  <a:pt x="1546480" y="1368748"/>
                </a:cubicBezTo>
                <a:cubicBezTo>
                  <a:pt x="1180263" y="1757103"/>
                  <a:pt x="743626" y="2110156"/>
                  <a:pt x="468961" y="2900996"/>
                </a:cubicBezTo>
                <a:cubicBezTo>
                  <a:pt x="525304" y="2110156"/>
                  <a:pt x="1278862" y="923896"/>
                  <a:pt x="1835226" y="747370"/>
                </a:cubicBezTo>
                <a:cubicBezTo>
                  <a:pt x="1342243" y="756198"/>
                  <a:pt x="785988" y="971892"/>
                  <a:pt x="221480" y="1289296"/>
                </a:cubicBezTo>
                <a:lnTo>
                  <a:pt x="0" y="1421043"/>
                </a:lnTo>
                <a:lnTo>
                  <a:pt x="0" y="951463"/>
                </a:lnTo>
                <a:lnTo>
                  <a:pt x="157329" y="841815"/>
                </a:lnTo>
                <a:cubicBezTo>
                  <a:pt x="613338" y="537307"/>
                  <a:pt x="1109841" y="313118"/>
                  <a:pt x="1539440" y="295464"/>
                </a:cubicBezTo>
                <a:cubicBezTo>
                  <a:pt x="1119524" y="296788"/>
                  <a:pt x="722140" y="322439"/>
                  <a:pt x="349421" y="368275"/>
                </a:cubicBezTo>
                <a:lnTo>
                  <a:pt x="0" y="418530"/>
                </a:lnTo>
                <a:lnTo>
                  <a:pt x="0" y="5925"/>
                </a:lnTo>
                <a:close/>
              </a:path>
            </a:pathLst>
          </a:custGeom>
          <a:solidFill>
            <a:schemeClr val="accent4">
              <a:alpha val="7000"/>
            </a:schemeClr>
          </a:solidFill>
          <a:ln w="6350" cap="flat">
            <a:noFill/>
            <a:prstDash val="solid"/>
            <a:miter/>
          </a:ln>
        </p:spPr>
        <p:txBody>
          <a:bodyPr anchor="ctr"/>
          <a:lstStyle/>
          <a:p>
            <a:pPr>
              <a:defRPr/>
            </a:pPr>
            <a:endParaRPr lang="en-US">
              <a:latin typeface="Lucida Sans" panose="020B0602030504020204" pitchFamily="34" charset="0"/>
            </a:endParaRPr>
          </a:p>
        </p:txBody>
      </p:sp>
      <p:grpSp>
        <p:nvGrpSpPr>
          <p:cNvPr id="14" name="Group 15">
            <a:extLst>
              <a:ext uri="{FF2B5EF4-FFF2-40B4-BE49-F238E27FC236}">
                <a16:creationId xmlns:a16="http://schemas.microsoft.com/office/drawing/2014/main" id="{8B2D49B1-9146-BC3D-9AB2-AF1576903B4A}"/>
              </a:ext>
            </a:extLst>
          </p:cNvPr>
          <p:cNvGrpSpPr>
            <a:grpSpLocks/>
          </p:cNvGrpSpPr>
          <p:nvPr userDrawn="1"/>
        </p:nvGrpSpPr>
        <p:grpSpPr bwMode="auto">
          <a:xfrm>
            <a:off x="171451" y="6394452"/>
            <a:ext cx="11304588" cy="257175"/>
            <a:chOff x="172156" y="6394135"/>
            <a:chExt cx="11303564" cy="257026"/>
          </a:xfrm>
        </p:grpSpPr>
        <p:cxnSp>
          <p:nvCxnSpPr>
            <p:cNvPr id="15" name="Straight Connector 14">
              <a:extLst>
                <a:ext uri="{FF2B5EF4-FFF2-40B4-BE49-F238E27FC236}">
                  <a16:creationId xmlns:a16="http://schemas.microsoft.com/office/drawing/2014/main" id="{CA9D6993-BD07-E81D-990D-2C54B478319D}"/>
                </a:ext>
              </a:extLst>
            </p:cNvPr>
            <p:cNvCxnSpPr>
              <a:cxnSpLocks/>
            </p:cNvCxnSpPr>
            <p:nvPr userDrawn="1"/>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16" name="Graphic 14">
              <a:extLst>
                <a:ext uri="{FF2B5EF4-FFF2-40B4-BE49-F238E27FC236}">
                  <a16:creationId xmlns:a16="http://schemas.microsoft.com/office/drawing/2014/main" id="{147848D4-9B3A-7299-65A6-01328A9D276F}"/>
                </a:ext>
              </a:extLst>
            </p:cNvPr>
            <p:cNvGrpSpPr>
              <a:grpSpLocks/>
            </p:cNvGrpSpPr>
            <p:nvPr/>
          </p:nvGrpSpPr>
          <p:grpSpPr bwMode="auto">
            <a:xfrm>
              <a:off x="172156" y="6394135"/>
              <a:ext cx="1116339" cy="257026"/>
              <a:chOff x="480879" y="6394135"/>
              <a:chExt cx="1116339" cy="257026"/>
            </a:xfrm>
          </p:grpSpPr>
          <p:sp>
            <p:nvSpPr>
              <p:cNvPr id="17" name="Freeform: Shape 21">
                <a:extLst>
                  <a:ext uri="{FF2B5EF4-FFF2-40B4-BE49-F238E27FC236}">
                    <a16:creationId xmlns:a16="http://schemas.microsoft.com/office/drawing/2014/main" id="{AD3CDFC9-6CB0-B4EC-1D6C-A5CF957504D6}"/>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8" name="Freeform: Shape 22">
                <a:extLst>
                  <a:ext uri="{FF2B5EF4-FFF2-40B4-BE49-F238E27FC236}">
                    <a16:creationId xmlns:a16="http://schemas.microsoft.com/office/drawing/2014/main" id="{5EED8065-8CDD-C8F4-E64A-837E2C6627F7}"/>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9" name="Freeform: Shape 23">
                <a:extLst>
                  <a:ext uri="{FF2B5EF4-FFF2-40B4-BE49-F238E27FC236}">
                    <a16:creationId xmlns:a16="http://schemas.microsoft.com/office/drawing/2014/main" id="{591AAE35-3A74-BBA4-723A-CCE11DA370E1}"/>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0" name="Freeform: Shape 24">
                <a:extLst>
                  <a:ext uri="{FF2B5EF4-FFF2-40B4-BE49-F238E27FC236}">
                    <a16:creationId xmlns:a16="http://schemas.microsoft.com/office/drawing/2014/main" id="{B7A80A58-A828-0D4A-B5C2-767BB89732CA}"/>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1" name="Freeform: Shape 25">
                <a:extLst>
                  <a:ext uri="{FF2B5EF4-FFF2-40B4-BE49-F238E27FC236}">
                    <a16:creationId xmlns:a16="http://schemas.microsoft.com/office/drawing/2014/main" id="{A57A376D-382C-0508-B167-88B7A374158C}"/>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2" name="Freeform: Shape 26">
                <a:extLst>
                  <a:ext uri="{FF2B5EF4-FFF2-40B4-BE49-F238E27FC236}">
                    <a16:creationId xmlns:a16="http://schemas.microsoft.com/office/drawing/2014/main" id="{D5B1EA9F-BF90-CB12-50B2-7E384B25CB88}"/>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3" name="Freeform: Shape 27">
                <a:extLst>
                  <a:ext uri="{FF2B5EF4-FFF2-40B4-BE49-F238E27FC236}">
                    <a16:creationId xmlns:a16="http://schemas.microsoft.com/office/drawing/2014/main" id="{D4E18D33-D365-A739-5AC4-CB4870C82899}"/>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24" name="Slide Number Placeholder 5">
            <a:extLst>
              <a:ext uri="{FF2B5EF4-FFF2-40B4-BE49-F238E27FC236}">
                <a16:creationId xmlns:a16="http://schemas.microsoft.com/office/drawing/2014/main" id="{64768D32-32DB-3C7A-38C2-A06AB234B256}"/>
              </a:ext>
            </a:extLst>
          </p:cNvPr>
          <p:cNvSpPr>
            <a:spLocks noGrp="1"/>
          </p:cNvSpPr>
          <p:nvPr>
            <p:ph type="sldNum" sz="quarter" idx="10"/>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96000">
                      <a:srgbClr val="7AB042"/>
                    </a:gs>
                  </a:gsLst>
                  <a:lin ang="0" scaled="0"/>
                </a:gradFill>
                <a:latin typeface="Lucida Sans" panose="020B0602030504020204" pitchFamily="34" charset="0"/>
              </a:defRPr>
            </a:lvl1pPr>
          </a:lstStyle>
          <a:p>
            <a:pPr>
              <a:defRPr/>
            </a:pPr>
            <a:fld id="{410010E4-5692-42AC-8D75-E838B4A131D4}" type="slidenum">
              <a:rPr lang="en-US"/>
              <a:pPr>
                <a:defRPr/>
              </a:pPr>
              <a:t>‹#›</a:t>
            </a:fld>
            <a:endParaRPr lang="en-US"/>
          </a:p>
        </p:txBody>
      </p:sp>
    </p:spTree>
    <p:extLst>
      <p:ext uri="{BB962C8B-B14F-4D97-AF65-F5344CB8AC3E}">
        <p14:creationId xmlns:p14="http://schemas.microsoft.com/office/powerpoint/2010/main" val="200305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ontent Left">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8A640C9-967D-EA1A-5849-311295367E12}"/>
              </a:ext>
            </a:extLst>
          </p:cNvPr>
          <p:cNvGrpSpPr>
            <a:grpSpLocks/>
          </p:cNvGrpSpPr>
          <p:nvPr/>
        </p:nvGrpSpPr>
        <p:grpSpPr bwMode="auto">
          <a:xfrm>
            <a:off x="171451" y="6394452"/>
            <a:ext cx="11304588" cy="257175"/>
            <a:chOff x="172156" y="6394135"/>
            <a:chExt cx="11303564" cy="257026"/>
          </a:xfrm>
        </p:grpSpPr>
        <p:cxnSp>
          <p:nvCxnSpPr>
            <p:cNvPr id="3" name="Straight Connector 2">
              <a:extLst>
                <a:ext uri="{FF2B5EF4-FFF2-40B4-BE49-F238E27FC236}">
                  <a16:creationId xmlns:a16="http://schemas.microsoft.com/office/drawing/2014/main" id="{49CC5B46-D46A-4806-5142-0311D83A547F}"/>
                </a:ext>
              </a:extLst>
            </p:cNvPr>
            <p:cNvCxnSpPr>
              <a:cxnSpLocks/>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5" name="Graphic 14">
              <a:extLst>
                <a:ext uri="{FF2B5EF4-FFF2-40B4-BE49-F238E27FC236}">
                  <a16:creationId xmlns:a16="http://schemas.microsoft.com/office/drawing/2014/main" id="{5A6A1B55-8C32-C4E5-A0C8-7431952AF613}"/>
                </a:ext>
              </a:extLst>
            </p:cNvPr>
            <p:cNvGrpSpPr>
              <a:grpSpLocks/>
            </p:cNvGrpSpPr>
            <p:nvPr/>
          </p:nvGrpSpPr>
          <p:grpSpPr bwMode="auto">
            <a:xfrm>
              <a:off x="172156" y="6394135"/>
              <a:ext cx="1116339" cy="257026"/>
              <a:chOff x="480879" y="6394135"/>
              <a:chExt cx="1116339" cy="257026"/>
            </a:xfrm>
          </p:grpSpPr>
          <p:sp>
            <p:nvSpPr>
              <p:cNvPr id="6" name="Freeform: Shape 21">
                <a:extLst>
                  <a:ext uri="{FF2B5EF4-FFF2-40B4-BE49-F238E27FC236}">
                    <a16:creationId xmlns:a16="http://schemas.microsoft.com/office/drawing/2014/main" id="{9D429552-DDB2-8751-99B2-CBD345671BD6}"/>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7" name="Freeform: Shape 22">
                <a:extLst>
                  <a:ext uri="{FF2B5EF4-FFF2-40B4-BE49-F238E27FC236}">
                    <a16:creationId xmlns:a16="http://schemas.microsoft.com/office/drawing/2014/main" id="{D4290A25-59EC-C4C7-CDA1-CBCE09C88B46}"/>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23">
                <a:extLst>
                  <a:ext uri="{FF2B5EF4-FFF2-40B4-BE49-F238E27FC236}">
                    <a16:creationId xmlns:a16="http://schemas.microsoft.com/office/drawing/2014/main" id="{2AE02C2D-E2C5-6685-E345-9637795C4A69}"/>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24">
                <a:extLst>
                  <a:ext uri="{FF2B5EF4-FFF2-40B4-BE49-F238E27FC236}">
                    <a16:creationId xmlns:a16="http://schemas.microsoft.com/office/drawing/2014/main" id="{542D4CB0-9843-29DA-3D81-8A201C368084}"/>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25">
                <a:extLst>
                  <a:ext uri="{FF2B5EF4-FFF2-40B4-BE49-F238E27FC236}">
                    <a16:creationId xmlns:a16="http://schemas.microsoft.com/office/drawing/2014/main" id="{57BDE823-A9B7-F453-3FE1-58876CF1F97D}"/>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26">
                <a:extLst>
                  <a:ext uri="{FF2B5EF4-FFF2-40B4-BE49-F238E27FC236}">
                    <a16:creationId xmlns:a16="http://schemas.microsoft.com/office/drawing/2014/main" id="{5EFB5F40-0574-FDC3-1814-31496394AA48}"/>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27">
                <a:extLst>
                  <a:ext uri="{FF2B5EF4-FFF2-40B4-BE49-F238E27FC236}">
                    <a16:creationId xmlns:a16="http://schemas.microsoft.com/office/drawing/2014/main" id="{C8073DDC-CD57-9733-6022-0EA067A4C602}"/>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grpSp>
        <p:nvGrpSpPr>
          <p:cNvPr id="13" name="Group 13">
            <a:extLst>
              <a:ext uri="{FF2B5EF4-FFF2-40B4-BE49-F238E27FC236}">
                <a16:creationId xmlns:a16="http://schemas.microsoft.com/office/drawing/2014/main" id="{AF58C8CB-A729-756E-4772-8B22F075E532}"/>
              </a:ext>
            </a:extLst>
          </p:cNvPr>
          <p:cNvGrpSpPr>
            <a:grpSpLocks/>
          </p:cNvGrpSpPr>
          <p:nvPr userDrawn="1"/>
        </p:nvGrpSpPr>
        <p:grpSpPr bwMode="auto">
          <a:xfrm>
            <a:off x="171451" y="6394452"/>
            <a:ext cx="11304588" cy="257175"/>
            <a:chOff x="172156" y="6394135"/>
            <a:chExt cx="11303564" cy="257026"/>
          </a:xfrm>
        </p:grpSpPr>
        <p:cxnSp>
          <p:nvCxnSpPr>
            <p:cNvPr id="14" name="Straight Connector 13">
              <a:extLst>
                <a:ext uri="{FF2B5EF4-FFF2-40B4-BE49-F238E27FC236}">
                  <a16:creationId xmlns:a16="http://schemas.microsoft.com/office/drawing/2014/main" id="{4808B868-AD53-6343-A511-B5E139D26FC9}"/>
                </a:ext>
              </a:extLst>
            </p:cNvPr>
            <p:cNvCxnSpPr>
              <a:cxnSpLocks/>
            </p:cNvCxnSpPr>
            <p:nvPr userDrawn="1"/>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15" name="Graphic 14">
              <a:extLst>
                <a:ext uri="{FF2B5EF4-FFF2-40B4-BE49-F238E27FC236}">
                  <a16:creationId xmlns:a16="http://schemas.microsoft.com/office/drawing/2014/main" id="{F1608E78-4A2E-DAFE-96D7-88A5BCE1A570}"/>
                </a:ext>
              </a:extLst>
            </p:cNvPr>
            <p:cNvGrpSpPr>
              <a:grpSpLocks/>
            </p:cNvGrpSpPr>
            <p:nvPr/>
          </p:nvGrpSpPr>
          <p:grpSpPr bwMode="auto">
            <a:xfrm>
              <a:off x="172156" y="6394135"/>
              <a:ext cx="1116339" cy="257026"/>
              <a:chOff x="480879" y="6394135"/>
              <a:chExt cx="1116339" cy="257026"/>
            </a:xfrm>
          </p:grpSpPr>
          <p:sp>
            <p:nvSpPr>
              <p:cNvPr id="16" name="Freeform: Shape 21">
                <a:extLst>
                  <a:ext uri="{FF2B5EF4-FFF2-40B4-BE49-F238E27FC236}">
                    <a16:creationId xmlns:a16="http://schemas.microsoft.com/office/drawing/2014/main" id="{22D3293F-AD33-F02A-A192-7402F7B6EAB0}"/>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7" name="Freeform: Shape 22">
                <a:extLst>
                  <a:ext uri="{FF2B5EF4-FFF2-40B4-BE49-F238E27FC236}">
                    <a16:creationId xmlns:a16="http://schemas.microsoft.com/office/drawing/2014/main" id="{FA4F0A58-FB09-DEE8-6E60-B30871426A29}"/>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8" name="Freeform: Shape 23">
                <a:extLst>
                  <a:ext uri="{FF2B5EF4-FFF2-40B4-BE49-F238E27FC236}">
                    <a16:creationId xmlns:a16="http://schemas.microsoft.com/office/drawing/2014/main" id="{137BC5B4-E10E-4D11-98ED-79EF6C3CFFBD}"/>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9" name="Freeform: Shape 24">
                <a:extLst>
                  <a:ext uri="{FF2B5EF4-FFF2-40B4-BE49-F238E27FC236}">
                    <a16:creationId xmlns:a16="http://schemas.microsoft.com/office/drawing/2014/main" id="{7D41BE94-69C2-E7D0-490F-D864BA663D87}"/>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0" name="Freeform: Shape 25">
                <a:extLst>
                  <a:ext uri="{FF2B5EF4-FFF2-40B4-BE49-F238E27FC236}">
                    <a16:creationId xmlns:a16="http://schemas.microsoft.com/office/drawing/2014/main" id="{0B1F587F-8686-5835-D98E-FAC867B7E1C1}"/>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1" name="Freeform: Shape 26">
                <a:extLst>
                  <a:ext uri="{FF2B5EF4-FFF2-40B4-BE49-F238E27FC236}">
                    <a16:creationId xmlns:a16="http://schemas.microsoft.com/office/drawing/2014/main" id="{CF861852-B628-5A4C-BD53-D0D37DABFEAA}"/>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2" name="Freeform: Shape 27">
                <a:extLst>
                  <a:ext uri="{FF2B5EF4-FFF2-40B4-BE49-F238E27FC236}">
                    <a16:creationId xmlns:a16="http://schemas.microsoft.com/office/drawing/2014/main" id="{89206D3B-BDE6-D1C9-C2BB-E112F45BD2FC}"/>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28" name="Title 1"/>
          <p:cNvSpPr>
            <a:spLocks noGrp="1"/>
          </p:cNvSpPr>
          <p:nvPr>
            <p:ph type="title"/>
          </p:nvPr>
        </p:nvSpPr>
        <p:spPr>
          <a:xfrm>
            <a:off x="0" y="98299"/>
            <a:ext cx="6217920" cy="1181862"/>
          </a:xfrm>
          <a:prstGeom prst="rect">
            <a:avLst/>
          </a:prstGeom>
          <a:gradFill>
            <a:gsLst>
              <a:gs pos="0">
                <a:srgbClr val="2CBCB6"/>
              </a:gs>
              <a:gs pos="100000">
                <a:srgbClr val="7AB042"/>
              </a:gs>
            </a:gsLst>
            <a:lin ang="0" scaled="0"/>
          </a:gradFill>
        </p:spPr>
        <p:txBody>
          <a:bodyPr/>
          <a:lstStyle>
            <a:lvl1pPr>
              <a:defRPr sz="3600" baseline="0">
                <a:latin typeface="+mj-lt"/>
              </a:defRPr>
            </a:lvl1pPr>
          </a:lstStyle>
          <a:p>
            <a:r>
              <a:rPr lang="en-US"/>
              <a:t>Click to edit Master title style</a:t>
            </a:r>
          </a:p>
        </p:txBody>
      </p:sp>
      <p:sp>
        <p:nvSpPr>
          <p:cNvPr id="29" name="Subtitle 2"/>
          <p:cNvSpPr>
            <a:spLocks noGrp="1"/>
          </p:cNvSpPr>
          <p:nvPr>
            <p:ph type="subTitle" idx="13"/>
          </p:nvPr>
        </p:nvSpPr>
        <p:spPr>
          <a:xfrm>
            <a:off x="0" y="1417321"/>
            <a:ext cx="6217920" cy="378565"/>
          </a:xfrm>
          <a:prstGeom prst="rect">
            <a:avLst/>
          </a:prstGeom>
          <a:noFill/>
        </p:spPr>
        <p:txBody>
          <a:bodyPr lIns="585216" bIns="0">
            <a:spAutoFit/>
          </a:bodyPr>
          <a:lstStyle>
            <a:lvl1pPr marL="0" indent="0" algn="l">
              <a:buNone/>
              <a:defRPr sz="2400" b="0" cap="none" spc="0" normalizeH="0" baseline="0">
                <a:solidFill>
                  <a:schemeClr val="bg2"/>
                </a:solidFill>
                <a:latin typeface="Lucida Sans" panose="020B0602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Content Placeholder 3"/>
          <p:cNvSpPr>
            <a:spLocks noGrp="1"/>
          </p:cNvSpPr>
          <p:nvPr>
            <p:ph sz="quarter" idx="14"/>
          </p:nvPr>
        </p:nvSpPr>
        <p:spPr>
          <a:xfrm>
            <a:off x="457200" y="1920240"/>
            <a:ext cx="5760720" cy="4297680"/>
          </a:xfrm>
        </p:spPr>
        <p:txBody>
          <a:bodyPr/>
          <a:lstStyle>
            <a:lvl1pPr>
              <a:defRPr baseline="0"/>
            </a:lvl1pPr>
            <a:lvl2pPr>
              <a:defRPr baseline="0"/>
            </a:lvl2pPr>
            <a:lvl3pPr>
              <a:defRPr baseline="0"/>
            </a:lvl3pPr>
            <a:lvl4pPr>
              <a:defRPr baseline="0"/>
            </a:lvl4pPr>
            <a:lvl5pP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5">
            <a:extLst>
              <a:ext uri="{FF2B5EF4-FFF2-40B4-BE49-F238E27FC236}">
                <a16:creationId xmlns:a16="http://schemas.microsoft.com/office/drawing/2014/main" id="{29E27011-229B-EFD2-917D-80B8049C250C}"/>
              </a:ext>
            </a:extLst>
          </p:cNvPr>
          <p:cNvSpPr>
            <a:spLocks noGrp="1"/>
          </p:cNvSpPr>
          <p:nvPr>
            <p:ph type="sldNum" sz="quarter" idx="15"/>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100000">
                      <a:srgbClr val="7AB042"/>
                    </a:gs>
                  </a:gsLst>
                  <a:lin ang="0" scaled="0"/>
                </a:gradFill>
                <a:latin typeface="Lucida Sans" panose="020B0602030504020204" pitchFamily="34" charset="0"/>
              </a:defRPr>
            </a:lvl1pPr>
          </a:lstStyle>
          <a:p>
            <a:pPr>
              <a:defRPr/>
            </a:pPr>
            <a:fld id="{20E45A56-684F-4A94-83E4-6D95E6C4F032}" type="slidenum">
              <a:rPr lang="en-US"/>
              <a:pPr>
                <a:defRPr/>
              </a:pPr>
              <a:t>‹#›</a:t>
            </a:fld>
            <a:endParaRPr lang="en-US"/>
          </a:p>
        </p:txBody>
      </p:sp>
    </p:spTree>
    <p:extLst>
      <p:ext uri="{BB962C8B-B14F-4D97-AF65-F5344CB8AC3E}">
        <p14:creationId xmlns:p14="http://schemas.microsoft.com/office/powerpoint/2010/main" val="3830769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1649EF-ADD3-D3F5-317F-6F6410937465}"/>
              </a:ext>
            </a:extLst>
          </p:cNvPr>
          <p:cNvSpPr/>
          <p:nvPr/>
        </p:nvSpPr>
        <p:spPr>
          <a:xfrm>
            <a:off x="6675439" y="0"/>
            <a:ext cx="55324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3">
            <a:extLst>
              <a:ext uri="{FF2B5EF4-FFF2-40B4-BE49-F238E27FC236}">
                <a16:creationId xmlns:a16="http://schemas.microsoft.com/office/drawing/2014/main" id="{523503FF-FC50-D5C1-3CE2-BB0152CC67DA}"/>
              </a:ext>
            </a:extLst>
          </p:cNvPr>
          <p:cNvGrpSpPr>
            <a:grpSpLocks/>
          </p:cNvGrpSpPr>
          <p:nvPr/>
        </p:nvGrpSpPr>
        <p:grpSpPr bwMode="auto">
          <a:xfrm>
            <a:off x="171451" y="6394452"/>
            <a:ext cx="11304588" cy="257175"/>
            <a:chOff x="172156" y="6394135"/>
            <a:chExt cx="11303564" cy="257026"/>
          </a:xfrm>
        </p:grpSpPr>
        <p:cxnSp>
          <p:nvCxnSpPr>
            <p:cNvPr id="5" name="Straight Connector 4">
              <a:extLst>
                <a:ext uri="{FF2B5EF4-FFF2-40B4-BE49-F238E27FC236}">
                  <a16:creationId xmlns:a16="http://schemas.microsoft.com/office/drawing/2014/main" id="{5A0D6C9C-8736-7792-DBAB-5DFCC3CDE8E6}"/>
                </a:ext>
              </a:extLst>
            </p:cNvPr>
            <p:cNvCxnSpPr>
              <a:cxnSpLocks/>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Graphic 14">
              <a:extLst>
                <a:ext uri="{FF2B5EF4-FFF2-40B4-BE49-F238E27FC236}">
                  <a16:creationId xmlns:a16="http://schemas.microsoft.com/office/drawing/2014/main" id="{2C99ABF5-BC21-2EEF-B430-D294E1311D74}"/>
                </a:ext>
              </a:extLst>
            </p:cNvPr>
            <p:cNvGrpSpPr>
              <a:grpSpLocks/>
            </p:cNvGrpSpPr>
            <p:nvPr/>
          </p:nvGrpSpPr>
          <p:grpSpPr bwMode="auto">
            <a:xfrm>
              <a:off x="172156" y="6394135"/>
              <a:ext cx="1116339" cy="257026"/>
              <a:chOff x="480879" y="6394135"/>
              <a:chExt cx="1116339" cy="257026"/>
            </a:xfrm>
          </p:grpSpPr>
          <p:sp>
            <p:nvSpPr>
              <p:cNvPr id="7" name="Freeform: Shape 21">
                <a:extLst>
                  <a:ext uri="{FF2B5EF4-FFF2-40B4-BE49-F238E27FC236}">
                    <a16:creationId xmlns:a16="http://schemas.microsoft.com/office/drawing/2014/main" id="{3893FFE4-82DF-92C4-B1C0-FA16AF28D6C4}"/>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22">
                <a:extLst>
                  <a:ext uri="{FF2B5EF4-FFF2-40B4-BE49-F238E27FC236}">
                    <a16:creationId xmlns:a16="http://schemas.microsoft.com/office/drawing/2014/main" id="{825E6E24-8A9C-A5AE-67D8-08F7671F5DD4}"/>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23">
                <a:extLst>
                  <a:ext uri="{FF2B5EF4-FFF2-40B4-BE49-F238E27FC236}">
                    <a16:creationId xmlns:a16="http://schemas.microsoft.com/office/drawing/2014/main" id="{5F75C9D6-7733-E94D-CB4B-F6A90E3FD778}"/>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24">
                <a:extLst>
                  <a:ext uri="{FF2B5EF4-FFF2-40B4-BE49-F238E27FC236}">
                    <a16:creationId xmlns:a16="http://schemas.microsoft.com/office/drawing/2014/main" id="{6100B901-C32E-9B00-343D-55DE4B05065A}"/>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25">
                <a:extLst>
                  <a:ext uri="{FF2B5EF4-FFF2-40B4-BE49-F238E27FC236}">
                    <a16:creationId xmlns:a16="http://schemas.microsoft.com/office/drawing/2014/main" id="{67EB218F-362F-0795-470B-D348B9857A3D}"/>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26">
                <a:extLst>
                  <a:ext uri="{FF2B5EF4-FFF2-40B4-BE49-F238E27FC236}">
                    <a16:creationId xmlns:a16="http://schemas.microsoft.com/office/drawing/2014/main" id="{FE0978A6-D7FB-314A-E0FC-F6D133DC321C}"/>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27">
                <a:extLst>
                  <a:ext uri="{FF2B5EF4-FFF2-40B4-BE49-F238E27FC236}">
                    <a16:creationId xmlns:a16="http://schemas.microsoft.com/office/drawing/2014/main" id="{CE22E447-6BE4-5286-BFB3-0AA3EDF13AFC}"/>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14" name="Rectangle 13">
            <a:extLst>
              <a:ext uri="{FF2B5EF4-FFF2-40B4-BE49-F238E27FC236}">
                <a16:creationId xmlns:a16="http://schemas.microsoft.com/office/drawing/2014/main" id="{81895120-7565-5592-A1C9-52816AE38981}"/>
              </a:ext>
            </a:extLst>
          </p:cNvPr>
          <p:cNvSpPr/>
          <p:nvPr userDrawn="1"/>
        </p:nvSpPr>
        <p:spPr>
          <a:xfrm>
            <a:off x="6675439" y="0"/>
            <a:ext cx="55324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 name="Group 15">
            <a:extLst>
              <a:ext uri="{FF2B5EF4-FFF2-40B4-BE49-F238E27FC236}">
                <a16:creationId xmlns:a16="http://schemas.microsoft.com/office/drawing/2014/main" id="{A03E4F71-1A09-127A-A49B-9AA61C22791B}"/>
              </a:ext>
            </a:extLst>
          </p:cNvPr>
          <p:cNvGrpSpPr>
            <a:grpSpLocks/>
          </p:cNvGrpSpPr>
          <p:nvPr userDrawn="1"/>
        </p:nvGrpSpPr>
        <p:grpSpPr bwMode="auto">
          <a:xfrm>
            <a:off x="171451" y="6394452"/>
            <a:ext cx="11304588" cy="257175"/>
            <a:chOff x="172156" y="6394135"/>
            <a:chExt cx="11303564" cy="257026"/>
          </a:xfrm>
        </p:grpSpPr>
        <p:cxnSp>
          <p:nvCxnSpPr>
            <p:cNvPr id="16" name="Straight Connector 15">
              <a:extLst>
                <a:ext uri="{FF2B5EF4-FFF2-40B4-BE49-F238E27FC236}">
                  <a16:creationId xmlns:a16="http://schemas.microsoft.com/office/drawing/2014/main" id="{CB531834-1191-80F6-C332-43678A971B87}"/>
                </a:ext>
              </a:extLst>
            </p:cNvPr>
            <p:cNvCxnSpPr>
              <a:cxnSpLocks/>
            </p:cNvCxnSpPr>
            <p:nvPr userDrawn="1"/>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17" name="Graphic 14">
              <a:extLst>
                <a:ext uri="{FF2B5EF4-FFF2-40B4-BE49-F238E27FC236}">
                  <a16:creationId xmlns:a16="http://schemas.microsoft.com/office/drawing/2014/main" id="{A9CBDC53-B7DE-2BC5-72FA-ED8EE7844998}"/>
                </a:ext>
              </a:extLst>
            </p:cNvPr>
            <p:cNvGrpSpPr>
              <a:grpSpLocks/>
            </p:cNvGrpSpPr>
            <p:nvPr/>
          </p:nvGrpSpPr>
          <p:grpSpPr bwMode="auto">
            <a:xfrm>
              <a:off x="172156" y="6394135"/>
              <a:ext cx="1116339" cy="257026"/>
              <a:chOff x="480879" y="6394135"/>
              <a:chExt cx="1116339" cy="257026"/>
            </a:xfrm>
          </p:grpSpPr>
          <p:sp>
            <p:nvSpPr>
              <p:cNvPr id="18" name="Freeform: Shape 21">
                <a:extLst>
                  <a:ext uri="{FF2B5EF4-FFF2-40B4-BE49-F238E27FC236}">
                    <a16:creationId xmlns:a16="http://schemas.microsoft.com/office/drawing/2014/main" id="{429A2C8E-7F7F-8842-E07A-F006CF65FF51}"/>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9" name="Freeform: Shape 22">
                <a:extLst>
                  <a:ext uri="{FF2B5EF4-FFF2-40B4-BE49-F238E27FC236}">
                    <a16:creationId xmlns:a16="http://schemas.microsoft.com/office/drawing/2014/main" id="{BA25442A-1170-CE17-F4CE-F18F171BEFBC}"/>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0" name="Freeform: Shape 23">
                <a:extLst>
                  <a:ext uri="{FF2B5EF4-FFF2-40B4-BE49-F238E27FC236}">
                    <a16:creationId xmlns:a16="http://schemas.microsoft.com/office/drawing/2014/main" id="{E619A310-D2F5-0C3D-C84E-6EA29F0B553A}"/>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1" name="Freeform: Shape 24">
                <a:extLst>
                  <a:ext uri="{FF2B5EF4-FFF2-40B4-BE49-F238E27FC236}">
                    <a16:creationId xmlns:a16="http://schemas.microsoft.com/office/drawing/2014/main" id="{E52CE384-E150-5A0D-B69F-D3290051DAEB}"/>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2" name="Freeform: Shape 25">
                <a:extLst>
                  <a:ext uri="{FF2B5EF4-FFF2-40B4-BE49-F238E27FC236}">
                    <a16:creationId xmlns:a16="http://schemas.microsoft.com/office/drawing/2014/main" id="{B8DF6EEE-EAF9-0307-27F7-276D33AC3EED}"/>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4" name="Freeform: Shape 26">
                <a:extLst>
                  <a:ext uri="{FF2B5EF4-FFF2-40B4-BE49-F238E27FC236}">
                    <a16:creationId xmlns:a16="http://schemas.microsoft.com/office/drawing/2014/main" id="{304B697C-DE63-3EDD-3A55-2B498064A046}"/>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5" name="Freeform: Shape 27">
                <a:extLst>
                  <a:ext uri="{FF2B5EF4-FFF2-40B4-BE49-F238E27FC236}">
                    <a16:creationId xmlns:a16="http://schemas.microsoft.com/office/drawing/2014/main" id="{2A43DDAA-4D5F-7123-0322-2436F7631FD0}"/>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23" name="Title 1"/>
          <p:cNvSpPr>
            <a:spLocks noGrp="1"/>
          </p:cNvSpPr>
          <p:nvPr>
            <p:ph type="title"/>
          </p:nvPr>
        </p:nvSpPr>
        <p:spPr>
          <a:xfrm>
            <a:off x="0" y="98299"/>
            <a:ext cx="6217920" cy="1181862"/>
          </a:xfrm>
          <a:prstGeom prst="rect">
            <a:avLst/>
          </a:prstGeom>
          <a:gradFill>
            <a:gsLst>
              <a:gs pos="0">
                <a:srgbClr val="2CBCB6"/>
              </a:gs>
              <a:gs pos="100000">
                <a:srgbClr val="7AB042"/>
              </a:gs>
            </a:gsLst>
            <a:lin ang="0" scaled="0"/>
          </a:gradFill>
        </p:spPr>
        <p:txBody>
          <a:bodyPr/>
          <a:lstStyle>
            <a:lvl1pPr>
              <a:defRPr sz="3600">
                <a:latin typeface="+mj-lt"/>
              </a:defRPr>
            </a:lvl1pPr>
          </a:lstStyle>
          <a:p>
            <a:r>
              <a:rPr lang="en-US"/>
              <a:t>Click to edit Master title style</a:t>
            </a:r>
          </a:p>
        </p:txBody>
      </p:sp>
      <p:sp>
        <p:nvSpPr>
          <p:cNvPr id="30" name="Subtitle 2"/>
          <p:cNvSpPr>
            <a:spLocks noGrp="1"/>
          </p:cNvSpPr>
          <p:nvPr>
            <p:ph type="subTitle" idx="13"/>
          </p:nvPr>
        </p:nvSpPr>
        <p:spPr>
          <a:xfrm>
            <a:off x="0" y="1417761"/>
            <a:ext cx="6217920" cy="378565"/>
          </a:xfrm>
          <a:prstGeom prst="rect">
            <a:avLst/>
          </a:prstGeom>
          <a:noFill/>
        </p:spPr>
        <p:txBody>
          <a:bodyPr lIns="585216" bIns="0">
            <a:spAutoFit/>
          </a:bodyPr>
          <a:lstStyle>
            <a:lvl1pPr marL="0" indent="0" algn="l">
              <a:buNone/>
              <a:defRPr sz="2400" b="0" cap="none" spc="0" normalizeH="0" baseline="0">
                <a:solidFill>
                  <a:schemeClr val="bg2"/>
                </a:solidFill>
                <a:latin typeface="Lucida Sans" panose="020B0602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 name="Content Placeholder 2"/>
          <p:cNvSpPr>
            <a:spLocks noGrp="1"/>
          </p:cNvSpPr>
          <p:nvPr>
            <p:ph sz="quarter" idx="14"/>
          </p:nvPr>
        </p:nvSpPr>
        <p:spPr>
          <a:xfrm>
            <a:off x="457200" y="1920240"/>
            <a:ext cx="576072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Slide Number Placeholder 5">
            <a:extLst>
              <a:ext uri="{FF2B5EF4-FFF2-40B4-BE49-F238E27FC236}">
                <a16:creationId xmlns:a16="http://schemas.microsoft.com/office/drawing/2014/main" id="{7460CD12-DDCE-E77A-DD66-2DBFDBA04681}"/>
              </a:ext>
            </a:extLst>
          </p:cNvPr>
          <p:cNvSpPr>
            <a:spLocks noGrp="1"/>
          </p:cNvSpPr>
          <p:nvPr>
            <p:ph type="sldNum" sz="quarter" idx="15"/>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100000">
                      <a:srgbClr val="7AB042"/>
                    </a:gs>
                  </a:gsLst>
                  <a:lin ang="0" scaled="0"/>
                </a:gradFill>
                <a:latin typeface="Lucida Sans" panose="020B0602030504020204" pitchFamily="34" charset="0"/>
              </a:defRPr>
            </a:lvl1pPr>
          </a:lstStyle>
          <a:p>
            <a:pPr>
              <a:defRPr/>
            </a:pPr>
            <a:fld id="{2E4C811B-36C0-42F3-86F5-F53DEDD51698}" type="slidenum">
              <a:rPr lang="en-US"/>
              <a:pPr>
                <a:defRPr/>
              </a:pPr>
              <a:t>‹#›</a:t>
            </a:fld>
            <a:endParaRPr lang="en-US"/>
          </a:p>
        </p:txBody>
      </p:sp>
    </p:spTree>
    <p:extLst>
      <p:ext uri="{BB962C8B-B14F-4D97-AF65-F5344CB8AC3E}">
        <p14:creationId xmlns:p14="http://schemas.microsoft.com/office/powerpoint/2010/main" val="49778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sz="4000"/>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A3183F63-14B6-D0D5-580F-8DC92F828CE5}"/>
              </a:ext>
            </a:extLst>
          </p:cNvPr>
          <p:cNvSpPr>
            <a:spLocks noGrp="1"/>
          </p:cNvSpPr>
          <p:nvPr>
            <p:ph type="sldNum" sz="quarter" idx="10"/>
          </p:nvPr>
        </p:nvSpPr>
        <p:spPr>
          <a:xfrm>
            <a:off x="8926513" y="6481765"/>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4F2E4CC-3FBE-4FF9-B65D-03CDDB326FBA}" type="slidenum">
              <a:rPr lang="en-US"/>
              <a:pPr>
                <a:defRPr/>
              </a:pPr>
              <a:t>‹#›</a:t>
            </a:fld>
            <a:endParaRPr lang="en-US" dirty="0"/>
          </a:p>
        </p:txBody>
      </p:sp>
    </p:spTree>
    <p:extLst>
      <p:ext uri="{BB962C8B-B14F-4D97-AF65-F5344CB8AC3E}">
        <p14:creationId xmlns:p14="http://schemas.microsoft.com/office/powerpoint/2010/main" val="770055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Left, 3 Ite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7C0DD-4558-676C-761E-A2D12CCB4071}"/>
              </a:ext>
            </a:extLst>
          </p:cNvPr>
          <p:cNvSpPr/>
          <p:nvPr/>
        </p:nvSpPr>
        <p:spPr>
          <a:xfrm>
            <a:off x="6675439" y="0"/>
            <a:ext cx="55324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a:extLst>
              <a:ext uri="{FF2B5EF4-FFF2-40B4-BE49-F238E27FC236}">
                <a16:creationId xmlns:a16="http://schemas.microsoft.com/office/drawing/2014/main" id="{E5596DE3-2CD0-8FE8-0347-E85AF955D76B}"/>
              </a:ext>
            </a:extLst>
          </p:cNvPr>
          <p:cNvSpPr>
            <a:spLocks noChangeAspect="1"/>
          </p:cNvSpPr>
          <p:nvPr/>
        </p:nvSpPr>
        <p:spPr>
          <a:xfrm>
            <a:off x="6172200" y="45720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F16A1662-1BEC-F6EA-7511-5042DF867C61}"/>
              </a:ext>
            </a:extLst>
          </p:cNvPr>
          <p:cNvSpPr>
            <a:spLocks noChangeAspect="1"/>
          </p:cNvSpPr>
          <p:nvPr/>
        </p:nvSpPr>
        <p:spPr>
          <a:xfrm>
            <a:off x="6172200" y="265176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12F50383-46B0-1786-23AA-CB0331789410}"/>
              </a:ext>
            </a:extLst>
          </p:cNvPr>
          <p:cNvSpPr>
            <a:spLocks noChangeAspect="1"/>
          </p:cNvSpPr>
          <p:nvPr/>
        </p:nvSpPr>
        <p:spPr>
          <a:xfrm>
            <a:off x="6172200" y="484632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 name="Group 7">
            <a:extLst>
              <a:ext uri="{FF2B5EF4-FFF2-40B4-BE49-F238E27FC236}">
                <a16:creationId xmlns:a16="http://schemas.microsoft.com/office/drawing/2014/main" id="{1693164A-DE42-1F25-BA16-83832E185F8F}"/>
              </a:ext>
            </a:extLst>
          </p:cNvPr>
          <p:cNvGrpSpPr>
            <a:grpSpLocks/>
          </p:cNvGrpSpPr>
          <p:nvPr/>
        </p:nvGrpSpPr>
        <p:grpSpPr bwMode="auto">
          <a:xfrm>
            <a:off x="171451" y="6394452"/>
            <a:ext cx="11304588" cy="257175"/>
            <a:chOff x="172156" y="6394135"/>
            <a:chExt cx="11303564" cy="257026"/>
          </a:xfrm>
        </p:grpSpPr>
        <p:cxnSp>
          <p:nvCxnSpPr>
            <p:cNvPr id="8" name="Straight Connector 7">
              <a:extLst>
                <a:ext uri="{FF2B5EF4-FFF2-40B4-BE49-F238E27FC236}">
                  <a16:creationId xmlns:a16="http://schemas.microsoft.com/office/drawing/2014/main" id="{5BC31966-B0C6-21B5-D2F2-5291154D0949}"/>
                </a:ext>
              </a:extLst>
            </p:cNvPr>
            <p:cNvCxnSpPr>
              <a:cxnSpLocks/>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9" name="Graphic 14">
              <a:extLst>
                <a:ext uri="{FF2B5EF4-FFF2-40B4-BE49-F238E27FC236}">
                  <a16:creationId xmlns:a16="http://schemas.microsoft.com/office/drawing/2014/main" id="{1D6219FB-FEE6-9441-2487-6739D8BB94B9}"/>
                </a:ext>
              </a:extLst>
            </p:cNvPr>
            <p:cNvGrpSpPr>
              <a:grpSpLocks/>
            </p:cNvGrpSpPr>
            <p:nvPr/>
          </p:nvGrpSpPr>
          <p:grpSpPr bwMode="auto">
            <a:xfrm>
              <a:off x="172156" y="6394135"/>
              <a:ext cx="1116339" cy="257026"/>
              <a:chOff x="480879" y="6394135"/>
              <a:chExt cx="1116339" cy="257026"/>
            </a:xfrm>
          </p:grpSpPr>
          <p:sp>
            <p:nvSpPr>
              <p:cNvPr id="10" name="Freeform: Shape 21">
                <a:extLst>
                  <a:ext uri="{FF2B5EF4-FFF2-40B4-BE49-F238E27FC236}">
                    <a16:creationId xmlns:a16="http://schemas.microsoft.com/office/drawing/2014/main" id="{75BEBD3A-107C-63E8-B9CF-AA106921C1DB}"/>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22">
                <a:extLst>
                  <a:ext uri="{FF2B5EF4-FFF2-40B4-BE49-F238E27FC236}">
                    <a16:creationId xmlns:a16="http://schemas.microsoft.com/office/drawing/2014/main" id="{0A616B2E-EFBC-97F5-1B7D-6935B3F11A58}"/>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23">
                <a:extLst>
                  <a:ext uri="{FF2B5EF4-FFF2-40B4-BE49-F238E27FC236}">
                    <a16:creationId xmlns:a16="http://schemas.microsoft.com/office/drawing/2014/main" id="{61F146CE-D78F-14C4-A51C-D36ADF80F91B}"/>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24">
                <a:extLst>
                  <a:ext uri="{FF2B5EF4-FFF2-40B4-BE49-F238E27FC236}">
                    <a16:creationId xmlns:a16="http://schemas.microsoft.com/office/drawing/2014/main" id="{387E7137-4DBD-CFEB-5111-A471ED76AA07}"/>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4" name="Freeform: Shape 25">
                <a:extLst>
                  <a:ext uri="{FF2B5EF4-FFF2-40B4-BE49-F238E27FC236}">
                    <a16:creationId xmlns:a16="http://schemas.microsoft.com/office/drawing/2014/main" id="{D8E7FDCA-166E-6AFC-3BEE-F4AD1C1042A9}"/>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5" name="Freeform: Shape 26">
                <a:extLst>
                  <a:ext uri="{FF2B5EF4-FFF2-40B4-BE49-F238E27FC236}">
                    <a16:creationId xmlns:a16="http://schemas.microsoft.com/office/drawing/2014/main" id="{52C77C6A-F8AA-50F7-565A-9A818329EE05}"/>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6" name="Freeform: Shape 27">
                <a:extLst>
                  <a:ext uri="{FF2B5EF4-FFF2-40B4-BE49-F238E27FC236}">
                    <a16:creationId xmlns:a16="http://schemas.microsoft.com/office/drawing/2014/main" id="{0AD2F2DE-623C-77FD-FC58-EC7BFA89174D}"/>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17" name="Rectangle 16">
            <a:extLst>
              <a:ext uri="{FF2B5EF4-FFF2-40B4-BE49-F238E27FC236}">
                <a16:creationId xmlns:a16="http://schemas.microsoft.com/office/drawing/2014/main" id="{63B6B2CA-011A-2C8E-B6D5-A8A48341A85F}"/>
              </a:ext>
            </a:extLst>
          </p:cNvPr>
          <p:cNvSpPr/>
          <p:nvPr userDrawn="1"/>
        </p:nvSpPr>
        <p:spPr>
          <a:xfrm>
            <a:off x="6675439" y="0"/>
            <a:ext cx="55324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a:extLst>
              <a:ext uri="{FF2B5EF4-FFF2-40B4-BE49-F238E27FC236}">
                <a16:creationId xmlns:a16="http://schemas.microsoft.com/office/drawing/2014/main" id="{B3A9D09D-E251-5AAC-38B2-AF6E36E5E6AD}"/>
              </a:ext>
            </a:extLst>
          </p:cNvPr>
          <p:cNvSpPr>
            <a:spLocks noChangeAspect="1"/>
          </p:cNvSpPr>
          <p:nvPr userDrawn="1"/>
        </p:nvSpPr>
        <p:spPr>
          <a:xfrm>
            <a:off x="6172200" y="45720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a:extLst>
              <a:ext uri="{FF2B5EF4-FFF2-40B4-BE49-F238E27FC236}">
                <a16:creationId xmlns:a16="http://schemas.microsoft.com/office/drawing/2014/main" id="{AF52E1E8-A739-A931-AE2F-0A5E458CD966}"/>
              </a:ext>
            </a:extLst>
          </p:cNvPr>
          <p:cNvSpPr>
            <a:spLocks noChangeAspect="1"/>
          </p:cNvSpPr>
          <p:nvPr userDrawn="1"/>
        </p:nvSpPr>
        <p:spPr>
          <a:xfrm>
            <a:off x="6172200" y="265176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2B642506-E003-E943-64BF-310409361A25}"/>
              </a:ext>
            </a:extLst>
          </p:cNvPr>
          <p:cNvSpPr>
            <a:spLocks noChangeAspect="1"/>
          </p:cNvSpPr>
          <p:nvPr userDrawn="1"/>
        </p:nvSpPr>
        <p:spPr>
          <a:xfrm>
            <a:off x="6172200" y="484632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1" name="Group 21">
            <a:extLst>
              <a:ext uri="{FF2B5EF4-FFF2-40B4-BE49-F238E27FC236}">
                <a16:creationId xmlns:a16="http://schemas.microsoft.com/office/drawing/2014/main" id="{CFB01C7B-7070-72E2-12D6-7DEE80ED80ED}"/>
              </a:ext>
            </a:extLst>
          </p:cNvPr>
          <p:cNvGrpSpPr>
            <a:grpSpLocks/>
          </p:cNvGrpSpPr>
          <p:nvPr userDrawn="1"/>
        </p:nvGrpSpPr>
        <p:grpSpPr bwMode="auto">
          <a:xfrm>
            <a:off x="171451" y="6394452"/>
            <a:ext cx="11304588" cy="257175"/>
            <a:chOff x="172156" y="6394135"/>
            <a:chExt cx="11303564" cy="257026"/>
          </a:xfrm>
        </p:grpSpPr>
        <p:cxnSp>
          <p:nvCxnSpPr>
            <p:cNvPr id="22" name="Straight Connector 21">
              <a:extLst>
                <a:ext uri="{FF2B5EF4-FFF2-40B4-BE49-F238E27FC236}">
                  <a16:creationId xmlns:a16="http://schemas.microsoft.com/office/drawing/2014/main" id="{5EA5920C-DBCB-0C30-3F97-55720E928A9A}"/>
                </a:ext>
              </a:extLst>
            </p:cNvPr>
            <p:cNvCxnSpPr>
              <a:cxnSpLocks/>
            </p:cNvCxnSpPr>
            <p:nvPr userDrawn="1"/>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23" name="Graphic 14">
              <a:extLst>
                <a:ext uri="{FF2B5EF4-FFF2-40B4-BE49-F238E27FC236}">
                  <a16:creationId xmlns:a16="http://schemas.microsoft.com/office/drawing/2014/main" id="{508C2432-DF35-018E-7789-284BAC8A710B}"/>
                </a:ext>
              </a:extLst>
            </p:cNvPr>
            <p:cNvGrpSpPr>
              <a:grpSpLocks/>
            </p:cNvGrpSpPr>
            <p:nvPr/>
          </p:nvGrpSpPr>
          <p:grpSpPr bwMode="auto">
            <a:xfrm>
              <a:off x="172156" y="6394135"/>
              <a:ext cx="1116339" cy="257026"/>
              <a:chOff x="480879" y="6394135"/>
              <a:chExt cx="1116339" cy="257026"/>
            </a:xfrm>
          </p:grpSpPr>
          <p:sp>
            <p:nvSpPr>
              <p:cNvPr id="24" name="Freeform: Shape 21">
                <a:extLst>
                  <a:ext uri="{FF2B5EF4-FFF2-40B4-BE49-F238E27FC236}">
                    <a16:creationId xmlns:a16="http://schemas.microsoft.com/office/drawing/2014/main" id="{FF9F2F68-EBC1-EB8C-905C-A49B0DC332C8}"/>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5" name="Freeform: Shape 22">
                <a:extLst>
                  <a:ext uri="{FF2B5EF4-FFF2-40B4-BE49-F238E27FC236}">
                    <a16:creationId xmlns:a16="http://schemas.microsoft.com/office/drawing/2014/main" id="{A862FDD3-A176-90B4-45B9-43EE7909DA09}"/>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6" name="Freeform: Shape 23">
                <a:extLst>
                  <a:ext uri="{FF2B5EF4-FFF2-40B4-BE49-F238E27FC236}">
                    <a16:creationId xmlns:a16="http://schemas.microsoft.com/office/drawing/2014/main" id="{EEFE3FE3-F08B-A5E1-4FD7-5549D0821676}"/>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7" name="Freeform: Shape 24">
                <a:extLst>
                  <a:ext uri="{FF2B5EF4-FFF2-40B4-BE49-F238E27FC236}">
                    <a16:creationId xmlns:a16="http://schemas.microsoft.com/office/drawing/2014/main" id="{0FB7AAC9-89F6-F722-3DCE-618A699949E5}"/>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8" name="Freeform: Shape 25">
                <a:extLst>
                  <a:ext uri="{FF2B5EF4-FFF2-40B4-BE49-F238E27FC236}">
                    <a16:creationId xmlns:a16="http://schemas.microsoft.com/office/drawing/2014/main" id="{DF09E11A-DF6B-CA72-51C4-81A736626D17}"/>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9" name="Freeform: Shape 26">
                <a:extLst>
                  <a:ext uri="{FF2B5EF4-FFF2-40B4-BE49-F238E27FC236}">
                    <a16:creationId xmlns:a16="http://schemas.microsoft.com/office/drawing/2014/main" id="{D0D02A27-887F-A155-DFEE-A969807EAD86}"/>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6" name="Freeform: Shape 27">
                <a:extLst>
                  <a:ext uri="{FF2B5EF4-FFF2-40B4-BE49-F238E27FC236}">
                    <a16:creationId xmlns:a16="http://schemas.microsoft.com/office/drawing/2014/main" id="{A6723AD4-D0E0-EACF-AE66-4702DA6C1F0D}"/>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30" name="Text Placeholder 29"/>
          <p:cNvSpPr>
            <a:spLocks noGrp="1"/>
          </p:cNvSpPr>
          <p:nvPr>
            <p:ph type="body" sz="quarter" idx="15"/>
          </p:nvPr>
        </p:nvSpPr>
        <p:spPr>
          <a:xfrm>
            <a:off x="7315200" y="425929"/>
            <a:ext cx="4572000" cy="397032"/>
          </a:xfrm>
          <a:prstGeom prst="rect">
            <a:avLst/>
          </a:prstGeom>
          <a:noFill/>
        </p:spPr>
        <p:txBody>
          <a:bodyPr tIns="91440" rIns="0" bIns="0" anchor="b">
            <a:spAutoFit/>
          </a:bodyPr>
          <a:lstStyle>
            <a:lvl1pPr>
              <a:lnSpc>
                <a:spcPct val="90000"/>
              </a:lnSpc>
              <a:spcBef>
                <a:spcPts val="0"/>
              </a:spcBef>
              <a:buNone/>
              <a:defRPr sz="2200" cap="none" spc="0" baseline="0">
                <a:solidFill>
                  <a:schemeClr val="accent1"/>
                </a:solidFill>
                <a:latin typeface="+mj-lt"/>
              </a:defRPr>
            </a:lvl1pPr>
          </a:lstStyle>
          <a:p>
            <a:pPr lvl="0"/>
            <a:r>
              <a:rPr lang="en-US"/>
              <a:t>Click to edit Master text styles</a:t>
            </a:r>
          </a:p>
        </p:txBody>
      </p:sp>
      <p:sp>
        <p:nvSpPr>
          <p:cNvPr id="31" name="Text Placeholder 29"/>
          <p:cNvSpPr>
            <a:spLocks noGrp="1"/>
          </p:cNvSpPr>
          <p:nvPr>
            <p:ph type="body" sz="quarter" idx="16"/>
          </p:nvPr>
        </p:nvSpPr>
        <p:spPr>
          <a:xfrm>
            <a:off x="7315200" y="822960"/>
            <a:ext cx="4572000" cy="118872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32" name="Text Placeholder 29"/>
          <p:cNvSpPr>
            <a:spLocks noGrp="1"/>
          </p:cNvSpPr>
          <p:nvPr>
            <p:ph type="body" sz="quarter" idx="17"/>
          </p:nvPr>
        </p:nvSpPr>
        <p:spPr>
          <a:xfrm>
            <a:off x="7315200" y="2618774"/>
            <a:ext cx="4572000" cy="397032"/>
          </a:xfrm>
          <a:prstGeom prst="rect">
            <a:avLst/>
          </a:prstGeom>
          <a:noFill/>
        </p:spPr>
        <p:txBody>
          <a:bodyPr tIns="91440" rIns="0" bIns="0" anchor="b">
            <a:spAutoFit/>
          </a:bodyPr>
          <a:lstStyle>
            <a:lvl1pPr>
              <a:lnSpc>
                <a:spcPct val="90000"/>
              </a:lnSpc>
              <a:spcBef>
                <a:spcPts val="0"/>
              </a:spcBef>
              <a:buNone/>
              <a:defRPr sz="2200" cap="none" spc="0" baseline="0">
                <a:solidFill>
                  <a:schemeClr val="accent1"/>
                </a:solidFill>
                <a:latin typeface="+mj-lt"/>
              </a:defRPr>
            </a:lvl1pPr>
          </a:lstStyle>
          <a:p>
            <a:pPr lvl="0"/>
            <a:r>
              <a:rPr lang="en-US"/>
              <a:t>Click to edit Master text styles</a:t>
            </a:r>
          </a:p>
        </p:txBody>
      </p:sp>
      <p:sp>
        <p:nvSpPr>
          <p:cNvPr id="33" name="Text Placeholder 29"/>
          <p:cNvSpPr>
            <a:spLocks noGrp="1"/>
          </p:cNvSpPr>
          <p:nvPr>
            <p:ph type="body" sz="quarter" idx="18"/>
          </p:nvPr>
        </p:nvSpPr>
        <p:spPr>
          <a:xfrm>
            <a:off x="7315200" y="3017520"/>
            <a:ext cx="4572000" cy="118872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34" name="Text Placeholder 29"/>
          <p:cNvSpPr>
            <a:spLocks noGrp="1"/>
          </p:cNvSpPr>
          <p:nvPr>
            <p:ph type="body" sz="quarter" idx="19"/>
          </p:nvPr>
        </p:nvSpPr>
        <p:spPr>
          <a:xfrm>
            <a:off x="7315200" y="4815049"/>
            <a:ext cx="4572000" cy="397032"/>
          </a:xfrm>
          <a:prstGeom prst="rect">
            <a:avLst/>
          </a:prstGeom>
          <a:noFill/>
        </p:spPr>
        <p:txBody>
          <a:bodyPr tIns="91440" rIns="0" bIns="0" anchor="b">
            <a:spAutoFit/>
          </a:bodyPr>
          <a:lstStyle>
            <a:lvl1pPr>
              <a:lnSpc>
                <a:spcPct val="90000"/>
              </a:lnSpc>
              <a:spcBef>
                <a:spcPts val="0"/>
              </a:spcBef>
              <a:buNone/>
              <a:defRPr sz="2200" cap="none" spc="0" baseline="0">
                <a:solidFill>
                  <a:schemeClr val="accent1"/>
                </a:solidFill>
                <a:latin typeface="+mj-lt"/>
              </a:defRPr>
            </a:lvl1pPr>
          </a:lstStyle>
          <a:p>
            <a:pPr lvl="0"/>
            <a:r>
              <a:rPr lang="en-US"/>
              <a:t>Click to edit Master text styles</a:t>
            </a:r>
          </a:p>
        </p:txBody>
      </p:sp>
      <p:sp>
        <p:nvSpPr>
          <p:cNvPr id="35" name="Text Placeholder 29"/>
          <p:cNvSpPr>
            <a:spLocks noGrp="1"/>
          </p:cNvSpPr>
          <p:nvPr>
            <p:ph type="body" sz="quarter" idx="20"/>
          </p:nvPr>
        </p:nvSpPr>
        <p:spPr>
          <a:xfrm>
            <a:off x="7315200" y="5212079"/>
            <a:ext cx="4572000" cy="118872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42" name="Title 1"/>
          <p:cNvSpPr>
            <a:spLocks noGrp="1"/>
          </p:cNvSpPr>
          <p:nvPr>
            <p:ph type="title"/>
          </p:nvPr>
        </p:nvSpPr>
        <p:spPr>
          <a:xfrm>
            <a:off x="0" y="98299"/>
            <a:ext cx="6035040" cy="1181862"/>
          </a:xfrm>
          <a:prstGeom prst="rect">
            <a:avLst/>
          </a:prstGeom>
          <a:gradFill>
            <a:gsLst>
              <a:gs pos="0">
                <a:srgbClr val="2CBCB6"/>
              </a:gs>
              <a:gs pos="100000">
                <a:srgbClr val="7AB042"/>
              </a:gs>
            </a:gsLst>
            <a:lin ang="0" scaled="0"/>
          </a:gradFill>
        </p:spPr>
        <p:txBody>
          <a:bodyPr/>
          <a:lstStyle>
            <a:lvl1pPr>
              <a:defRPr sz="3600">
                <a:latin typeface="+mj-lt"/>
              </a:defRPr>
            </a:lvl1pPr>
          </a:lstStyle>
          <a:p>
            <a:r>
              <a:rPr lang="en-US"/>
              <a:t>Click to edit Master title style</a:t>
            </a:r>
          </a:p>
        </p:txBody>
      </p:sp>
      <p:sp>
        <p:nvSpPr>
          <p:cNvPr id="43" name="Subtitle 2"/>
          <p:cNvSpPr>
            <a:spLocks noGrp="1"/>
          </p:cNvSpPr>
          <p:nvPr>
            <p:ph type="subTitle" idx="13"/>
          </p:nvPr>
        </p:nvSpPr>
        <p:spPr>
          <a:xfrm>
            <a:off x="0" y="1417761"/>
            <a:ext cx="6035040" cy="378565"/>
          </a:xfrm>
          <a:prstGeom prst="rect">
            <a:avLst/>
          </a:prstGeom>
          <a:noFill/>
        </p:spPr>
        <p:txBody>
          <a:bodyPr lIns="585216" bIns="0">
            <a:spAutoFit/>
          </a:bodyPr>
          <a:lstStyle>
            <a:lvl1pPr marL="0" indent="0" algn="l">
              <a:buNone/>
              <a:defRPr sz="2400" b="0" cap="none" spc="0" normalizeH="0" baseline="0">
                <a:solidFill>
                  <a:schemeClr val="bg2"/>
                </a:solidFill>
                <a:latin typeface="Lucida Sans" panose="020B0602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 name="Content Placeholder 2"/>
          <p:cNvSpPr>
            <a:spLocks noGrp="1"/>
          </p:cNvSpPr>
          <p:nvPr>
            <p:ph sz="quarter" idx="21"/>
          </p:nvPr>
        </p:nvSpPr>
        <p:spPr>
          <a:xfrm>
            <a:off x="457200" y="1920240"/>
            <a:ext cx="557784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Slide Number Placeholder 5">
            <a:extLst>
              <a:ext uri="{FF2B5EF4-FFF2-40B4-BE49-F238E27FC236}">
                <a16:creationId xmlns:a16="http://schemas.microsoft.com/office/drawing/2014/main" id="{5B3B4F3C-32ED-AEAA-7E5C-BEA883EBF25F}"/>
              </a:ext>
            </a:extLst>
          </p:cNvPr>
          <p:cNvSpPr>
            <a:spLocks noGrp="1"/>
          </p:cNvSpPr>
          <p:nvPr>
            <p:ph type="sldNum" sz="quarter" idx="22"/>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100000">
                      <a:srgbClr val="7AB042"/>
                    </a:gs>
                  </a:gsLst>
                  <a:lin ang="0" scaled="0"/>
                </a:gradFill>
                <a:latin typeface="Lucida Sans" panose="020B0602030504020204" pitchFamily="34" charset="0"/>
              </a:defRPr>
            </a:lvl1pPr>
          </a:lstStyle>
          <a:p>
            <a:pPr>
              <a:defRPr/>
            </a:pPr>
            <a:fld id="{F567537C-6BF8-45CF-ABAE-8193AB612329}" type="slidenum">
              <a:rPr lang="en-US"/>
              <a:pPr>
                <a:defRPr/>
              </a:pPr>
              <a:t>‹#›</a:t>
            </a:fld>
            <a:endParaRPr lang="en-US"/>
          </a:p>
        </p:txBody>
      </p:sp>
    </p:spTree>
    <p:extLst>
      <p:ext uri="{BB962C8B-B14F-4D97-AF65-F5344CB8AC3E}">
        <p14:creationId xmlns:p14="http://schemas.microsoft.com/office/powerpoint/2010/main" val="3798231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Left, 4 Ite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E82963-F680-19D4-950D-091E403E50F9}"/>
              </a:ext>
            </a:extLst>
          </p:cNvPr>
          <p:cNvSpPr/>
          <p:nvPr/>
        </p:nvSpPr>
        <p:spPr>
          <a:xfrm>
            <a:off x="6675439" y="0"/>
            <a:ext cx="55324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a:extLst>
              <a:ext uri="{FF2B5EF4-FFF2-40B4-BE49-F238E27FC236}">
                <a16:creationId xmlns:a16="http://schemas.microsoft.com/office/drawing/2014/main" id="{ACFC05E0-BF2E-F9FC-DB9E-6E9DD1B43436}"/>
              </a:ext>
            </a:extLst>
          </p:cNvPr>
          <p:cNvSpPr>
            <a:spLocks noChangeAspect="1"/>
          </p:cNvSpPr>
          <p:nvPr/>
        </p:nvSpPr>
        <p:spPr>
          <a:xfrm>
            <a:off x="6172200" y="45720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7C8B66D1-8F11-6488-27B2-336CDA5CF8DE}"/>
              </a:ext>
            </a:extLst>
          </p:cNvPr>
          <p:cNvSpPr>
            <a:spLocks noChangeAspect="1"/>
          </p:cNvSpPr>
          <p:nvPr/>
        </p:nvSpPr>
        <p:spPr>
          <a:xfrm>
            <a:off x="6172200" y="2012987"/>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13939CE3-4A94-649B-D4E6-DFB53423C6B0}"/>
              </a:ext>
            </a:extLst>
          </p:cNvPr>
          <p:cNvSpPr>
            <a:spLocks noChangeAspect="1"/>
          </p:cNvSpPr>
          <p:nvPr/>
        </p:nvSpPr>
        <p:spPr>
          <a:xfrm>
            <a:off x="6172200" y="356616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E1F5ABAC-0766-0923-0425-7F17F87DC03F}"/>
              </a:ext>
            </a:extLst>
          </p:cNvPr>
          <p:cNvSpPr>
            <a:spLocks noChangeAspect="1"/>
          </p:cNvSpPr>
          <p:nvPr/>
        </p:nvSpPr>
        <p:spPr>
          <a:xfrm>
            <a:off x="6172200" y="512064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8">
            <a:extLst>
              <a:ext uri="{FF2B5EF4-FFF2-40B4-BE49-F238E27FC236}">
                <a16:creationId xmlns:a16="http://schemas.microsoft.com/office/drawing/2014/main" id="{1D120168-AC07-68FC-CA60-CC8DFE8D6249}"/>
              </a:ext>
            </a:extLst>
          </p:cNvPr>
          <p:cNvGrpSpPr>
            <a:grpSpLocks/>
          </p:cNvGrpSpPr>
          <p:nvPr/>
        </p:nvGrpSpPr>
        <p:grpSpPr bwMode="auto">
          <a:xfrm>
            <a:off x="171451" y="6394452"/>
            <a:ext cx="11304588" cy="257175"/>
            <a:chOff x="172156" y="6394135"/>
            <a:chExt cx="11303564" cy="257026"/>
          </a:xfrm>
        </p:grpSpPr>
        <p:cxnSp>
          <p:nvCxnSpPr>
            <p:cNvPr id="9" name="Straight Connector 8">
              <a:extLst>
                <a:ext uri="{FF2B5EF4-FFF2-40B4-BE49-F238E27FC236}">
                  <a16:creationId xmlns:a16="http://schemas.microsoft.com/office/drawing/2014/main" id="{864B8690-8279-EC76-B572-DE0F4AEAF5DC}"/>
                </a:ext>
              </a:extLst>
            </p:cNvPr>
            <p:cNvCxnSpPr>
              <a:cxnSpLocks/>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10" name="Graphic 14">
              <a:extLst>
                <a:ext uri="{FF2B5EF4-FFF2-40B4-BE49-F238E27FC236}">
                  <a16:creationId xmlns:a16="http://schemas.microsoft.com/office/drawing/2014/main" id="{8B038411-B373-D655-3C6A-4E452304BDFB}"/>
                </a:ext>
              </a:extLst>
            </p:cNvPr>
            <p:cNvGrpSpPr>
              <a:grpSpLocks/>
            </p:cNvGrpSpPr>
            <p:nvPr/>
          </p:nvGrpSpPr>
          <p:grpSpPr bwMode="auto">
            <a:xfrm>
              <a:off x="172156" y="6394135"/>
              <a:ext cx="1116339" cy="257026"/>
              <a:chOff x="480879" y="6394135"/>
              <a:chExt cx="1116339" cy="257026"/>
            </a:xfrm>
          </p:grpSpPr>
          <p:sp>
            <p:nvSpPr>
              <p:cNvPr id="11" name="Freeform: Shape 21">
                <a:extLst>
                  <a:ext uri="{FF2B5EF4-FFF2-40B4-BE49-F238E27FC236}">
                    <a16:creationId xmlns:a16="http://schemas.microsoft.com/office/drawing/2014/main" id="{60BD575A-D909-19CB-C3F9-ADFE9739842F}"/>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22">
                <a:extLst>
                  <a:ext uri="{FF2B5EF4-FFF2-40B4-BE49-F238E27FC236}">
                    <a16:creationId xmlns:a16="http://schemas.microsoft.com/office/drawing/2014/main" id="{DB9AB7FD-728B-1598-CCC8-AA984B4A60BD}"/>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23">
                <a:extLst>
                  <a:ext uri="{FF2B5EF4-FFF2-40B4-BE49-F238E27FC236}">
                    <a16:creationId xmlns:a16="http://schemas.microsoft.com/office/drawing/2014/main" id="{05AFF419-DA5C-3493-3D6C-B1E78B2CBE9B}"/>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4" name="Freeform: Shape 24">
                <a:extLst>
                  <a:ext uri="{FF2B5EF4-FFF2-40B4-BE49-F238E27FC236}">
                    <a16:creationId xmlns:a16="http://schemas.microsoft.com/office/drawing/2014/main" id="{AC7AAA8C-1B3E-8F22-3CBB-0B64315827FB}"/>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5" name="Freeform: Shape 25">
                <a:extLst>
                  <a:ext uri="{FF2B5EF4-FFF2-40B4-BE49-F238E27FC236}">
                    <a16:creationId xmlns:a16="http://schemas.microsoft.com/office/drawing/2014/main" id="{FF4F9FBC-6184-7C5B-9BE7-6533BD1A6B31}"/>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6" name="Freeform: Shape 26">
                <a:extLst>
                  <a:ext uri="{FF2B5EF4-FFF2-40B4-BE49-F238E27FC236}">
                    <a16:creationId xmlns:a16="http://schemas.microsoft.com/office/drawing/2014/main" id="{A6809773-5DA4-1E9B-BD90-17AC0280D98A}"/>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7" name="Freeform: Shape 27">
                <a:extLst>
                  <a:ext uri="{FF2B5EF4-FFF2-40B4-BE49-F238E27FC236}">
                    <a16:creationId xmlns:a16="http://schemas.microsoft.com/office/drawing/2014/main" id="{FD733DDD-988E-8B02-F357-9E79834EFD70}"/>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18" name="Rectangle 17">
            <a:extLst>
              <a:ext uri="{FF2B5EF4-FFF2-40B4-BE49-F238E27FC236}">
                <a16:creationId xmlns:a16="http://schemas.microsoft.com/office/drawing/2014/main" id="{F99B49AD-22BF-C27B-1141-D3DB9E718E95}"/>
              </a:ext>
            </a:extLst>
          </p:cNvPr>
          <p:cNvSpPr/>
          <p:nvPr userDrawn="1"/>
        </p:nvSpPr>
        <p:spPr>
          <a:xfrm>
            <a:off x="6675439" y="0"/>
            <a:ext cx="55324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a:extLst>
              <a:ext uri="{FF2B5EF4-FFF2-40B4-BE49-F238E27FC236}">
                <a16:creationId xmlns:a16="http://schemas.microsoft.com/office/drawing/2014/main" id="{58C592D9-D9BB-3876-0C3A-03A539FBD47B}"/>
              </a:ext>
            </a:extLst>
          </p:cNvPr>
          <p:cNvSpPr>
            <a:spLocks noChangeAspect="1"/>
          </p:cNvSpPr>
          <p:nvPr userDrawn="1"/>
        </p:nvSpPr>
        <p:spPr>
          <a:xfrm>
            <a:off x="6172200" y="45720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850E9F9E-2EA3-9DDE-57AA-B666A26082EC}"/>
              </a:ext>
            </a:extLst>
          </p:cNvPr>
          <p:cNvSpPr>
            <a:spLocks noChangeAspect="1"/>
          </p:cNvSpPr>
          <p:nvPr userDrawn="1"/>
        </p:nvSpPr>
        <p:spPr>
          <a:xfrm>
            <a:off x="6172200" y="2012987"/>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8532BC63-4D30-25D6-CC47-75B4482215F0}"/>
              </a:ext>
            </a:extLst>
          </p:cNvPr>
          <p:cNvSpPr>
            <a:spLocks noChangeAspect="1"/>
          </p:cNvSpPr>
          <p:nvPr userDrawn="1"/>
        </p:nvSpPr>
        <p:spPr>
          <a:xfrm>
            <a:off x="6172200" y="356616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2C46246A-2243-BB03-BD35-192E151A30C1}"/>
              </a:ext>
            </a:extLst>
          </p:cNvPr>
          <p:cNvSpPr>
            <a:spLocks noChangeAspect="1"/>
          </p:cNvSpPr>
          <p:nvPr userDrawn="1"/>
        </p:nvSpPr>
        <p:spPr>
          <a:xfrm>
            <a:off x="6172200" y="5120640"/>
            <a:ext cx="1004160" cy="100584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3" name="Group 23">
            <a:extLst>
              <a:ext uri="{FF2B5EF4-FFF2-40B4-BE49-F238E27FC236}">
                <a16:creationId xmlns:a16="http://schemas.microsoft.com/office/drawing/2014/main" id="{0E3BCB67-C214-8164-B35F-C1B93F655272}"/>
              </a:ext>
            </a:extLst>
          </p:cNvPr>
          <p:cNvGrpSpPr>
            <a:grpSpLocks/>
          </p:cNvGrpSpPr>
          <p:nvPr userDrawn="1"/>
        </p:nvGrpSpPr>
        <p:grpSpPr bwMode="auto">
          <a:xfrm>
            <a:off x="171451" y="6394452"/>
            <a:ext cx="11304588" cy="257175"/>
            <a:chOff x="172156" y="6394135"/>
            <a:chExt cx="11303564" cy="257026"/>
          </a:xfrm>
        </p:grpSpPr>
        <p:cxnSp>
          <p:nvCxnSpPr>
            <p:cNvPr id="24" name="Straight Connector 23">
              <a:extLst>
                <a:ext uri="{FF2B5EF4-FFF2-40B4-BE49-F238E27FC236}">
                  <a16:creationId xmlns:a16="http://schemas.microsoft.com/office/drawing/2014/main" id="{3A08A881-5B1A-6BD9-0CA8-C6A522D0D709}"/>
                </a:ext>
              </a:extLst>
            </p:cNvPr>
            <p:cNvCxnSpPr>
              <a:cxnSpLocks/>
            </p:cNvCxnSpPr>
            <p:nvPr userDrawn="1"/>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25" name="Graphic 14">
              <a:extLst>
                <a:ext uri="{FF2B5EF4-FFF2-40B4-BE49-F238E27FC236}">
                  <a16:creationId xmlns:a16="http://schemas.microsoft.com/office/drawing/2014/main" id="{5481503C-B429-A9BF-1815-50FEEC55FB9B}"/>
                </a:ext>
              </a:extLst>
            </p:cNvPr>
            <p:cNvGrpSpPr>
              <a:grpSpLocks/>
            </p:cNvGrpSpPr>
            <p:nvPr/>
          </p:nvGrpSpPr>
          <p:grpSpPr bwMode="auto">
            <a:xfrm>
              <a:off x="172156" y="6394135"/>
              <a:ext cx="1116339" cy="257026"/>
              <a:chOff x="480879" y="6394135"/>
              <a:chExt cx="1116339" cy="257026"/>
            </a:xfrm>
          </p:grpSpPr>
          <p:sp>
            <p:nvSpPr>
              <p:cNvPr id="26" name="Freeform: Shape 21">
                <a:extLst>
                  <a:ext uri="{FF2B5EF4-FFF2-40B4-BE49-F238E27FC236}">
                    <a16:creationId xmlns:a16="http://schemas.microsoft.com/office/drawing/2014/main" id="{42BBBFBF-1142-0160-216D-39EB87E4CAD0}"/>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7" name="Freeform: Shape 22">
                <a:extLst>
                  <a:ext uri="{FF2B5EF4-FFF2-40B4-BE49-F238E27FC236}">
                    <a16:creationId xmlns:a16="http://schemas.microsoft.com/office/drawing/2014/main" id="{E3924777-BF03-7006-2CAF-6E99A1F371D3}"/>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8" name="Freeform: Shape 23">
                <a:extLst>
                  <a:ext uri="{FF2B5EF4-FFF2-40B4-BE49-F238E27FC236}">
                    <a16:creationId xmlns:a16="http://schemas.microsoft.com/office/drawing/2014/main" id="{E6B952D1-048F-D264-7151-B3372FFC1380}"/>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9" name="Freeform: Shape 24">
                <a:extLst>
                  <a:ext uri="{FF2B5EF4-FFF2-40B4-BE49-F238E27FC236}">
                    <a16:creationId xmlns:a16="http://schemas.microsoft.com/office/drawing/2014/main" id="{27D1E00C-5713-0E44-BC4D-297608254874}"/>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6" name="Freeform: Shape 25">
                <a:extLst>
                  <a:ext uri="{FF2B5EF4-FFF2-40B4-BE49-F238E27FC236}">
                    <a16:creationId xmlns:a16="http://schemas.microsoft.com/office/drawing/2014/main" id="{2CDD47B4-34B0-8E7A-168C-AFEC7EFCBE35}"/>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7" name="Freeform: Shape 26">
                <a:extLst>
                  <a:ext uri="{FF2B5EF4-FFF2-40B4-BE49-F238E27FC236}">
                    <a16:creationId xmlns:a16="http://schemas.microsoft.com/office/drawing/2014/main" id="{4D1C2CD0-E471-7E39-8A18-BC2318F5CF4D}"/>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8" name="Freeform: Shape 27">
                <a:extLst>
                  <a:ext uri="{FF2B5EF4-FFF2-40B4-BE49-F238E27FC236}">
                    <a16:creationId xmlns:a16="http://schemas.microsoft.com/office/drawing/2014/main" id="{1007234E-6D64-F8D7-3D96-02EBE9D1702E}"/>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30" name="Text Placeholder 29"/>
          <p:cNvSpPr>
            <a:spLocks noGrp="1"/>
          </p:cNvSpPr>
          <p:nvPr>
            <p:ph type="body" sz="quarter" idx="15"/>
          </p:nvPr>
        </p:nvSpPr>
        <p:spPr>
          <a:xfrm>
            <a:off x="7315200" y="425929"/>
            <a:ext cx="4572000" cy="397032"/>
          </a:xfrm>
          <a:prstGeom prst="rect">
            <a:avLst/>
          </a:prstGeom>
          <a:noFill/>
        </p:spPr>
        <p:txBody>
          <a:bodyPr tIns="91440" rIns="0" bIns="0" anchor="b">
            <a:spAutoFit/>
          </a:bodyPr>
          <a:lstStyle>
            <a:lvl1pPr>
              <a:lnSpc>
                <a:spcPct val="90000"/>
              </a:lnSpc>
              <a:spcBef>
                <a:spcPts val="0"/>
              </a:spcBef>
              <a:buNone/>
              <a:defRPr sz="2200" cap="none" spc="0" baseline="0">
                <a:solidFill>
                  <a:schemeClr val="accent1"/>
                </a:solidFill>
                <a:latin typeface="+mn-lt"/>
              </a:defRPr>
            </a:lvl1pPr>
          </a:lstStyle>
          <a:p>
            <a:pPr lvl="0"/>
            <a:r>
              <a:rPr lang="en-US"/>
              <a:t>Click to edit Master text styles</a:t>
            </a:r>
          </a:p>
        </p:txBody>
      </p:sp>
      <p:sp>
        <p:nvSpPr>
          <p:cNvPr id="31" name="Text Placeholder 29"/>
          <p:cNvSpPr>
            <a:spLocks noGrp="1"/>
          </p:cNvSpPr>
          <p:nvPr>
            <p:ph type="body" sz="quarter" idx="16"/>
          </p:nvPr>
        </p:nvSpPr>
        <p:spPr>
          <a:xfrm>
            <a:off x="7315200" y="822960"/>
            <a:ext cx="4572000" cy="91440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32" name="Text Placeholder 29"/>
          <p:cNvSpPr>
            <a:spLocks noGrp="1"/>
          </p:cNvSpPr>
          <p:nvPr>
            <p:ph type="body" sz="quarter" idx="17"/>
          </p:nvPr>
        </p:nvSpPr>
        <p:spPr>
          <a:xfrm>
            <a:off x="7315200" y="1980409"/>
            <a:ext cx="4572000" cy="397032"/>
          </a:xfrm>
          <a:prstGeom prst="rect">
            <a:avLst/>
          </a:prstGeom>
          <a:noFill/>
        </p:spPr>
        <p:txBody>
          <a:bodyPr tIns="91440" rIns="0" bIns="0" anchor="b">
            <a:spAutoFit/>
          </a:bodyPr>
          <a:lstStyle>
            <a:lvl1pPr>
              <a:lnSpc>
                <a:spcPct val="90000"/>
              </a:lnSpc>
              <a:spcBef>
                <a:spcPts val="0"/>
              </a:spcBef>
              <a:buNone/>
              <a:defRPr sz="2200" cap="none" spc="0" baseline="0">
                <a:solidFill>
                  <a:schemeClr val="accent1"/>
                </a:solidFill>
                <a:latin typeface="+mn-lt"/>
              </a:defRPr>
            </a:lvl1pPr>
          </a:lstStyle>
          <a:p>
            <a:pPr lvl="0"/>
            <a:r>
              <a:rPr lang="en-US"/>
              <a:t>Click to edit Master text styles</a:t>
            </a:r>
          </a:p>
        </p:txBody>
      </p:sp>
      <p:sp>
        <p:nvSpPr>
          <p:cNvPr id="33" name="Text Placeholder 29"/>
          <p:cNvSpPr>
            <a:spLocks noGrp="1"/>
          </p:cNvSpPr>
          <p:nvPr>
            <p:ph type="body" sz="quarter" idx="18"/>
          </p:nvPr>
        </p:nvSpPr>
        <p:spPr>
          <a:xfrm>
            <a:off x="7315200" y="2377440"/>
            <a:ext cx="4572000" cy="91440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34" name="Text Placeholder 29"/>
          <p:cNvSpPr>
            <a:spLocks noGrp="1"/>
          </p:cNvSpPr>
          <p:nvPr>
            <p:ph type="body" sz="quarter" idx="19"/>
          </p:nvPr>
        </p:nvSpPr>
        <p:spPr>
          <a:xfrm>
            <a:off x="7315200" y="3534889"/>
            <a:ext cx="4572000" cy="397032"/>
          </a:xfrm>
          <a:prstGeom prst="rect">
            <a:avLst/>
          </a:prstGeom>
          <a:noFill/>
        </p:spPr>
        <p:txBody>
          <a:bodyPr tIns="91440" rIns="0" bIns="0" anchor="b">
            <a:spAutoFit/>
          </a:bodyPr>
          <a:lstStyle>
            <a:lvl1pPr>
              <a:lnSpc>
                <a:spcPct val="90000"/>
              </a:lnSpc>
              <a:spcBef>
                <a:spcPts val="0"/>
              </a:spcBef>
              <a:buNone/>
              <a:defRPr sz="2200" cap="none" spc="0" baseline="0">
                <a:solidFill>
                  <a:schemeClr val="accent1"/>
                </a:solidFill>
                <a:latin typeface="+mn-lt"/>
              </a:defRPr>
            </a:lvl1pPr>
          </a:lstStyle>
          <a:p>
            <a:pPr lvl="0"/>
            <a:r>
              <a:rPr lang="en-US"/>
              <a:t>Click to edit Master text styles</a:t>
            </a:r>
          </a:p>
        </p:txBody>
      </p:sp>
      <p:sp>
        <p:nvSpPr>
          <p:cNvPr id="35" name="Text Placeholder 29"/>
          <p:cNvSpPr>
            <a:spLocks noGrp="1"/>
          </p:cNvSpPr>
          <p:nvPr>
            <p:ph type="body" sz="quarter" idx="20"/>
          </p:nvPr>
        </p:nvSpPr>
        <p:spPr>
          <a:xfrm>
            <a:off x="7315200" y="3931920"/>
            <a:ext cx="4572000" cy="91440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39" name="Text Placeholder 29"/>
          <p:cNvSpPr>
            <a:spLocks noGrp="1"/>
          </p:cNvSpPr>
          <p:nvPr>
            <p:ph type="body" sz="quarter" idx="21"/>
          </p:nvPr>
        </p:nvSpPr>
        <p:spPr>
          <a:xfrm>
            <a:off x="7315200" y="5093394"/>
            <a:ext cx="4572000" cy="397032"/>
          </a:xfrm>
          <a:prstGeom prst="rect">
            <a:avLst/>
          </a:prstGeom>
          <a:noFill/>
        </p:spPr>
        <p:txBody>
          <a:bodyPr tIns="91440" rIns="0" bIns="0" anchor="b">
            <a:spAutoFit/>
          </a:bodyPr>
          <a:lstStyle>
            <a:lvl1pPr>
              <a:lnSpc>
                <a:spcPct val="90000"/>
              </a:lnSpc>
              <a:spcBef>
                <a:spcPts val="0"/>
              </a:spcBef>
              <a:buNone/>
              <a:defRPr sz="2200" cap="none" spc="0" baseline="0">
                <a:solidFill>
                  <a:schemeClr val="accent1"/>
                </a:solidFill>
                <a:latin typeface="+mn-lt"/>
              </a:defRPr>
            </a:lvl1pPr>
          </a:lstStyle>
          <a:p>
            <a:pPr lvl="0"/>
            <a:r>
              <a:rPr lang="en-US"/>
              <a:t>Click to edit Master text styles</a:t>
            </a:r>
          </a:p>
        </p:txBody>
      </p:sp>
      <p:sp>
        <p:nvSpPr>
          <p:cNvPr id="40" name="Text Placeholder 29"/>
          <p:cNvSpPr>
            <a:spLocks noGrp="1"/>
          </p:cNvSpPr>
          <p:nvPr>
            <p:ph type="body" sz="quarter" idx="22"/>
          </p:nvPr>
        </p:nvSpPr>
        <p:spPr>
          <a:xfrm>
            <a:off x="7315200" y="5486400"/>
            <a:ext cx="4572000" cy="91440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43" name="Title 1"/>
          <p:cNvSpPr>
            <a:spLocks noGrp="1"/>
          </p:cNvSpPr>
          <p:nvPr>
            <p:ph type="title"/>
          </p:nvPr>
        </p:nvSpPr>
        <p:spPr>
          <a:xfrm>
            <a:off x="0" y="98299"/>
            <a:ext cx="6035040" cy="1181862"/>
          </a:xfrm>
          <a:prstGeom prst="rect">
            <a:avLst/>
          </a:prstGeom>
          <a:gradFill>
            <a:gsLst>
              <a:gs pos="0">
                <a:srgbClr val="2CBCB6"/>
              </a:gs>
              <a:gs pos="100000">
                <a:srgbClr val="7AB042"/>
              </a:gs>
            </a:gsLst>
            <a:lin ang="0" scaled="0"/>
          </a:gradFill>
        </p:spPr>
        <p:txBody>
          <a:bodyPr/>
          <a:lstStyle>
            <a:lvl1pPr>
              <a:defRPr sz="3600">
                <a:latin typeface="+mj-lt"/>
              </a:defRPr>
            </a:lvl1pPr>
          </a:lstStyle>
          <a:p>
            <a:r>
              <a:rPr lang="en-US"/>
              <a:t>Click to edit Master title style</a:t>
            </a:r>
          </a:p>
        </p:txBody>
      </p:sp>
      <p:sp>
        <p:nvSpPr>
          <p:cNvPr id="44" name="Subtitle 2"/>
          <p:cNvSpPr>
            <a:spLocks noGrp="1"/>
          </p:cNvSpPr>
          <p:nvPr>
            <p:ph type="subTitle" idx="13"/>
          </p:nvPr>
        </p:nvSpPr>
        <p:spPr>
          <a:xfrm>
            <a:off x="0" y="1417761"/>
            <a:ext cx="6035040" cy="378565"/>
          </a:xfrm>
          <a:prstGeom prst="rect">
            <a:avLst/>
          </a:prstGeom>
          <a:noFill/>
        </p:spPr>
        <p:txBody>
          <a:bodyPr lIns="585216" bIns="0">
            <a:spAutoFit/>
          </a:bodyPr>
          <a:lstStyle>
            <a:lvl1pPr marL="0" indent="0" algn="l">
              <a:buNone/>
              <a:defRPr sz="2400" b="0" cap="none" spc="0" normalizeH="0" baseline="0">
                <a:solidFill>
                  <a:schemeClr val="bg2"/>
                </a:solidFill>
                <a:latin typeface="Lucida Sans" panose="020B0602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 name="Content Placeholder 2"/>
          <p:cNvSpPr>
            <a:spLocks noGrp="1"/>
          </p:cNvSpPr>
          <p:nvPr>
            <p:ph sz="quarter" idx="23"/>
          </p:nvPr>
        </p:nvSpPr>
        <p:spPr>
          <a:xfrm>
            <a:off x="457200" y="1920240"/>
            <a:ext cx="557784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Slide Number Placeholder 5">
            <a:extLst>
              <a:ext uri="{FF2B5EF4-FFF2-40B4-BE49-F238E27FC236}">
                <a16:creationId xmlns:a16="http://schemas.microsoft.com/office/drawing/2014/main" id="{15E5F13D-97EE-0870-C3F7-15D05CA306A5}"/>
              </a:ext>
            </a:extLst>
          </p:cNvPr>
          <p:cNvSpPr>
            <a:spLocks noGrp="1"/>
          </p:cNvSpPr>
          <p:nvPr>
            <p:ph type="sldNum" sz="quarter" idx="24"/>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100000">
                      <a:srgbClr val="7AB042"/>
                    </a:gs>
                  </a:gsLst>
                  <a:lin ang="0" scaled="0"/>
                </a:gradFill>
                <a:latin typeface="Lucida Sans" panose="020B0602030504020204" pitchFamily="34" charset="0"/>
              </a:defRPr>
            </a:lvl1pPr>
          </a:lstStyle>
          <a:p>
            <a:pPr>
              <a:defRPr/>
            </a:pPr>
            <a:fld id="{E946725A-FA77-46F4-96B7-8D97DD303418}" type="slidenum">
              <a:rPr lang="en-US"/>
              <a:pPr>
                <a:defRPr/>
              </a:pPr>
              <a:t>‹#›</a:t>
            </a:fld>
            <a:endParaRPr lang="en-US"/>
          </a:p>
        </p:txBody>
      </p:sp>
    </p:spTree>
    <p:extLst>
      <p:ext uri="{BB962C8B-B14F-4D97-AF65-F5344CB8AC3E}">
        <p14:creationId xmlns:p14="http://schemas.microsoft.com/office/powerpoint/2010/main" val="1851039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Left, 5 Ite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22A852-EF2A-D8B7-E72D-1633AB33AEA5}"/>
              </a:ext>
            </a:extLst>
          </p:cNvPr>
          <p:cNvSpPr/>
          <p:nvPr/>
        </p:nvSpPr>
        <p:spPr>
          <a:xfrm>
            <a:off x="6675439" y="0"/>
            <a:ext cx="55324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a:extLst>
              <a:ext uri="{FF2B5EF4-FFF2-40B4-BE49-F238E27FC236}">
                <a16:creationId xmlns:a16="http://schemas.microsoft.com/office/drawing/2014/main" id="{A17F35F1-1502-AAB8-3C05-3C2365AFAFFA}"/>
              </a:ext>
            </a:extLst>
          </p:cNvPr>
          <p:cNvSpPr>
            <a:spLocks noChangeAspect="1"/>
          </p:cNvSpPr>
          <p:nvPr/>
        </p:nvSpPr>
        <p:spPr>
          <a:xfrm>
            <a:off x="6263640" y="45720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a:extLst>
              <a:ext uri="{FF2B5EF4-FFF2-40B4-BE49-F238E27FC236}">
                <a16:creationId xmlns:a16="http://schemas.microsoft.com/office/drawing/2014/main" id="{947B682A-F04B-6A98-B133-67C8F5F9F0FE}"/>
              </a:ext>
            </a:extLst>
          </p:cNvPr>
          <p:cNvSpPr>
            <a:spLocks noChangeAspect="1"/>
          </p:cNvSpPr>
          <p:nvPr/>
        </p:nvSpPr>
        <p:spPr>
          <a:xfrm>
            <a:off x="6263640" y="164592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a:extLst>
              <a:ext uri="{FF2B5EF4-FFF2-40B4-BE49-F238E27FC236}">
                <a16:creationId xmlns:a16="http://schemas.microsoft.com/office/drawing/2014/main" id="{E496ADBA-50B5-F021-4B13-4FEC5C8FD076}"/>
              </a:ext>
            </a:extLst>
          </p:cNvPr>
          <p:cNvSpPr>
            <a:spLocks noChangeAspect="1"/>
          </p:cNvSpPr>
          <p:nvPr/>
        </p:nvSpPr>
        <p:spPr>
          <a:xfrm>
            <a:off x="6263640" y="283464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9D920C50-7410-B7FF-2CE5-971B2408BEB8}"/>
              </a:ext>
            </a:extLst>
          </p:cNvPr>
          <p:cNvSpPr>
            <a:spLocks noChangeAspect="1"/>
          </p:cNvSpPr>
          <p:nvPr/>
        </p:nvSpPr>
        <p:spPr>
          <a:xfrm>
            <a:off x="6263640" y="402336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a:extLst>
              <a:ext uri="{FF2B5EF4-FFF2-40B4-BE49-F238E27FC236}">
                <a16:creationId xmlns:a16="http://schemas.microsoft.com/office/drawing/2014/main" id="{6EF16B5A-75FD-3AEC-1A4F-A068F18BB0FF}"/>
              </a:ext>
            </a:extLst>
          </p:cNvPr>
          <p:cNvSpPr>
            <a:spLocks noChangeAspect="1"/>
          </p:cNvSpPr>
          <p:nvPr/>
        </p:nvSpPr>
        <p:spPr>
          <a:xfrm>
            <a:off x="6263640" y="521208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 name="Group 9">
            <a:extLst>
              <a:ext uri="{FF2B5EF4-FFF2-40B4-BE49-F238E27FC236}">
                <a16:creationId xmlns:a16="http://schemas.microsoft.com/office/drawing/2014/main" id="{35D495A6-7747-9C76-B884-3395F2B2F316}"/>
              </a:ext>
            </a:extLst>
          </p:cNvPr>
          <p:cNvGrpSpPr>
            <a:grpSpLocks/>
          </p:cNvGrpSpPr>
          <p:nvPr/>
        </p:nvGrpSpPr>
        <p:grpSpPr bwMode="auto">
          <a:xfrm>
            <a:off x="171451" y="6394452"/>
            <a:ext cx="11304588" cy="257175"/>
            <a:chOff x="172156" y="6394135"/>
            <a:chExt cx="11303564" cy="257026"/>
          </a:xfrm>
        </p:grpSpPr>
        <p:cxnSp>
          <p:nvCxnSpPr>
            <p:cNvPr id="10" name="Straight Connector 9">
              <a:extLst>
                <a:ext uri="{FF2B5EF4-FFF2-40B4-BE49-F238E27FC236}">
                  <a16:creationId xmlns:a16="http://schemas.microsoft.com/office/drawing/2014/main" id="{098C5A11-E333-89E3-0A50-2BF0E6055505}"/>
                </a:ext>
              </a:extLst>
            </p:cNvPr>
            <p:cNvCxnSpPr>
              <a:cxnSpLocks/>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11" name="Graphic 14">
              <a:extLst>
                <a:ext uri="{FF2B5EF4-FFF2-40B4-BE49-F238E27FC236}">
                  <a16:creationId xmlns:a16="http://schemas.microsoft.com/office/drawing/2014/main" id="{72E91666-80F1-F944-EAFE-387B1044EC3B}"/>
                </a:ext>
              </a:extLst>
            </p:cNvPr>
            <p:cNvGrpSpPr>
              <a:grpSpLocks/>
            </p:cNvGrpSpPr>
            <p:nvPr/>
          </p:nvGrpSpPr>
          <p:grpSpPr bwMode="auto">
            <a:xfrm>
              <a:off x="172156" y="6394135"/>
              <a:ext cx="1116339" cy="257026"/>
              <a:chOff x="480879" y="6394135"/>
              <a:chExt cx="1116339" cy="257026"/>
            </a:xfrm>
          </p:grpSpPr>
          <p:sp>
            <p:nvSpPr>
              <p:cNvPr id="12" name="Freeform: Shape 21">
                <a:extLst>
                  <a:ext uri="{FF2B5EF4-FFF2-40B4-BE49-F238E27FC236}">
                    <a16:creationId xmlns:a16="http://schemas.microsoft.com/office/drawing/2014/main" id="{54E72A9A-0585-E1BF-0548-AE98408EB54B}"/>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22">
                <a:extLst>
                  <a:ext uri="{FF2B5EF4-FFF2-40B4-BE49-F238E27FC236}">
                    <a16:creationId xmlns:a16="http://schemas.microsoft.com/office/drawing/2014/main" id="{7E3467B6-1E25-E2DF-EC05-1A4B39D20BB4}"/>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4" name="Freeform: Shape 23">
                <a:extLst>
                  <a:ext uri="{FF2B5EF4-FFF2-40B4-BE49-F238E27FC236}">
                    <a16:creationId xmlns:a16="http://schemas.microsoft.com/office/drawing/2014/main" id="{69856B69-1BD1-45B7-C2EE-D1BDA62D4F09}"/>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5" name="Freeform: Shape 24">
                <a:extLst>
                  <a:ext uri="{FF2B5EF4-FFF2-40B4-BE49-F238E27FC236}">
                    <a16:creationId xmlns:a16="http://schemas.microsoft.com/office/drawing/2014/main" id="{C8F059FC-A175-F4F5-C6B2-DEDABF0F56AF}"/>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6" name="Freeform: Shape 25">
                <a:extLst>
                  <a:ext uri="{FF2B5EF4-FFF2-40B4-BE49-F238E27FC236}">
                    <a16:creationId xmlns:a16="http://schemas.microsoft.com/office/drawing/2014/main" id="{0BE71A8E-437C-D86F-2A39-398BA56DB1C9}"/>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7" name="Freeform: Shape 26">
                <a:extLst>
                  <a:ext uri="{FF2B5EF4-FFF2-40B4-BE49-F238E27FC236}">
                    <a16:creationId xmlns:a16="http://schemas.microsoft.com/office/drawing/2014/main" id="{A4221382-F99B-6692-3444-634C3AC74E3A}"/>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8" name="Freeform: Shape 27">
                <a:extLst>
                  <a:ext uri="{FF2B5EF4-FFF2-40B4-BE49-F238E27FC236}">
                    <a16:creationId xmlns:a16="http://schemas.microsoft.com/office/drawing/2014/main" id="{9B8D9202-EE46-2283-C5D8-3F60C52BFCD9}"/>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19" name="Rectangle 18">
            <a:extLst>
              <a:ext uri="{FF2B5EF4-FFF2-40B4-BE49-F238E27FC236}">
                <a16:creationId xmlns:a16="http://schemas.microsoft.com/office/drawing/2014/main" id="{709A8F98-EC76-AD68-3CB6-B6FFEFCB4AC3}"/>
              </a:ext>
            </a:extLst>
          </p:cNvPr>
          <p:cNvSpPr/>
          <p:nvPr userDrawn="1"/>
        </p:nvSpPr>
        <p:spPr>
          <a:xfrm>
            <a:off x="6675439" y="0"/>
            <a:ext cx="553243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a:extLst>
              <a:ext uri="{FF2B5EF4-FFF2-40B4-BE49-F238E27FC236}">
                <a16:creationId xmlns:a16="http://schemas.microsoft.com/office/drawing/2014/main" id="{EF817F14-5F38-9087-5F36-C06CE567D65F}"/>
              </a:ext>
            </a:extLst>
          </p:cNvPr>
          <p:cNvSpPr>
            <a:spLocks noChangeAspect="1"/>
          </p:cNvSpPr>
          <p:nvPr userDrawn="1"/>
        </p:nvSpPr>
        <p:spPr>
          <a:xfrm>
            <a:off x="6263640" y="45720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a:extLst>
              <a:ext uri="{FF2B5EF4-FFF2-40B4-BE49-F238E27FC236}">
                <a16:creationId xmlns:a16="http://schemas.microsoft.com/office/drawing/2014/main" id="{20155F24-0953-C4BD-E2E1-40046CC4B37F}"/>
              </a:ext>
            </a:extLst>
          </p:cNvPr>
          <p:cNvSpPr>
            <a:spLocks noChangeAspect="1"/>
          </p:cNvSpPr>
          <p:nvPr userDrawn="1"/>
        </p:nvSpPr>
        <p:spPr>
          <a:xfrm>
            <a:off x="6263640" y="164592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a:extLst>
              <a:ext uri="{FF2B5EF4-FFF2-40B4-BE49-F238E27FC236}">
                <a16:creationId xmlns:a16="http://schemas.microsoft.com/office/drawing/2014/main" id="{F5C6D073-6264-9AC1-2113-274FA0E80232}"/>
              </a:ext>
            </a:extLst>
          </p:cNvPr>
          <p:cNvSpPr>
            <a:spLocks noChangeAspect="1"/>
          </p:cNvSpPr>
          <p:nvPr userDrawn="1"/>
        </p:nvSpPr>
        <p:spPr>
          <a:xfrm>
            <a:off x="6263640" y="283464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a:extLst>
              <a:ext uri="{FF2B5EF4-FFF2-40B4-BE49-F238E27FC236}">
                <a16:creationId xmlns:a16="http://schemas.microsoft.com/office/drawing/2014/main" id="{0BF55578-FFA9-FC01-9F7F-95FAD354EF0E}"/>
              </a:ext>
            </a:extLst>
          </p:cNvPr>
          <p:cNvSpPr>
            <a:spLocks noChangeAspect="1"/>
          </p:cNvSpPr>
          <p:nvPr userDrawn="1"/>
        </p:nvSpPr>
        <p:spPr>
          <a:xfrm>
            <a:off x="6263640" y="402336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a:extLst>
              <a:ext uri="{FF2B5EF4-FFF2-40B4-BE49-F238E27FC236}">
                <a16:creationId xmlns:a16="http://schemas.microsoft.com/office/drawing/2014/main" id="{39DE89DD-45D3-39E0-0A47-D0125A7C69C3}"/>
              </a:ext>
            </a:extLst>
          </p:cNvPr>
          <p:cNvSpPr>
            <a:spLocks noChangeAspect="1"/>
          </p:cNvSpPr>
          <p:nvPr userDrawn="1"/>
        </p:nvSpPr>
        <p:spPr>
          <a:xfrm>
            <a:off x="6263640" y="5212080"/>
            <a:ext cx="821587" cy="822960"/>
          </a:xfrm>
          <a:prstGeom prst="ellipse">
            <a:avLst/>
          </a:prstGeom>
          <a:solidFill>
            <a:schemeClr val="tx1"/>
          </a:solidFill>
          <a:ln w="19050">
            <a:gradFill>
              <a:gsLst>
                <a:gs pos="0">
                  <a:srgbClr val="2CBCB6"/>
                </a:gs>
                <a:gs pos="100000">
                  <a:srgbClr val="7AB04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5" name="Group 25">
            <a:extLst>
              <a:ext uri="{FF2B5EF4-FFF2-40B4-BE49-F238E27FC236}">
                <a16:creationId xmlns:a16="http://schemas.microsoft.com/office/drawing/2014/main" id="{9DDF637F-1772-F265-703A-BE0FFBBF864F}"/>
              </a:ext>
            </a:extLst>
          </p:cNvPr>
          <p:cNvGrpSpPr>
            <a:grpSpLocks/>
          </p:cNvGrpSpPr>
          <p:nvPr userDrawn="1"/>
        </p:nvGrpSpPr>
        <p:grpSpPr bwMode="auto">
          <a:xfrm>
            <a:off x="171451" y="6394452"/>
            <a:ext cx="11304588" cy="257175"/>
            <a:chOff x="172156" y="6394135"/>
            <a:chExt cx="11303564" cy="257026"/>
          </a:xfrm>
        </p:grpSpPr>
        <p:cxnSp>
          <p:nvCxnSpPr>
            <p:cNvPr id="26" name="Straight Connector 25">
              <a:extLst>
                <a:ext uri="{FF2B5EF4-FFF2-40B4-BE49-F238E27FC236}">
                  <a16:creationId xmlns:a16="http://schemas.microsoft.com/office/drawing/2014/main" id="{95E8AA83-15FD-7FFC-2BF3-F6C5377D2FE9}"/>
                </a:ext>
              </a:extLst>
            </p:cNvPr>
            <p:cNvCxnSpPr>
              <a:cxnSpLocks/>
            </p:cNvCxnSpPr>
            <p:nvPr userDrawn="1"/>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27" name="Graphic 14">
              <a:extLst>
                <a:ext uri="{FF2B5EF4-FFF2-40B4-BE49-F238E27FC236}">
                  <a16:creationId xmlns:a16="http://schemas.microsoft.com/office/drawing/2014/main" id="{42CC6D18-E97E-6C9E-7A7A-4C012CEBE220}"/>
                </a:ext>
              </a:extLst>
            </p:cNvPr>
            <p:cNvGrpSpPr>
              <a:grpSpLocks/>
            </p:cNvGrpSpPr>
            <p:nvPr/>
          </p:nvGrpSpPr>
          <p:grpSpPr bwMode="auto">
            <a:xfrm>
              <a:off x="172156" y="6394135"/>
              <a:ext cx="1116339" cy="257026"/>
              <a:chOff x="480879" y="6394135"/>
              <a:chExt cx="1116339" cy="257026"/>
            </a:xfrm>
          </p:grpSpPr>
          <p:sp>
            <p:nvSpPr>
              <p:cNvPr id="28" name="Freeform: Shape 21">
                <a:extLst>
                  <a:ext uri="{FF2B5EF4-FFF2-40B4-BE49-F238E27FC236}">
                    <a16:creationId xmlns:a16="http://schemas.microsoft.com/office/drawing/2014/main" id="{FDFB0C36-574E-D303-0D2B-9104105C7027}"/>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9" name="Freeform: Shape 22">
                <a:extLst>
                  <a:ext uri="{FF2B5EF4-FFF2-40B4-BE49-F238E27FC236}">
                    <a16:creationId xmlns:a16="http://schemas.microsoft.com/office/drawing/2014/main" id="{51414848-5073-2BA9-BD3A-6CC71929E0E3}"/>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2" name="Freeform: Shape 23">
                <a:extLst>
                  <a:ext uri="{FF2B5EF4-FFF2-40B4-BE49-F238E27FC236}">
                    <a16:creationId xmlns:a16="http://schemas.microsoft.com/office/drawing/2014/main" id="{99EC520F-08F7-F54A-5DAC-551308B12CA0}"/>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3" name="Freeform: Shape 24">
                <a:extLst>
                  <a:ext uri="{FF2B5EF4-FFF2-40B4-BE49-F238E27FC236}">
                    <a16:creationId xmlns:a16="http://schemas.microsoft.com/office/drawing/2014/main" id="{2EB4D70F-FBF4-BAB4-1C80-9A830E5E1E91}"/>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4" name="Freeform: Shape 25">
                <a:extLst>
                  <a:ext uri="{FF2B5EF4-FFF2-40B4-BE49-F238E27FC236}">
                    <a16:creationId xmlns:a16="http://schemas.microsoft.com/office/drawing/2014/main" id="{FEE0BE1E-D2BE-23BE-D318-5F5B9FB2CBF2}"/>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5" name="Freeform: Shape 26">
                <a:extLst>
                  <a:ext uri="{FF2B5EF4-FFF2-40B4-BE49-F238E27FC236}">
                    <a16:creationId xmlns:a16="http://schemas.microsoft.com/office/drawing/2014/main" id="{57FFD982-EA5F-B9ED-3851-EFEED9061345}"/>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6" name="Freeform: Shape 27">
                <a:extLst>
                  <a:ext uri="{FF2B5EF4-FFF2-40B4-BE49-F238E27FC236}">
                    <a16:creationId xmlns:a16="http://schemas.microsoft.com/office/drawing/2014/main" id="{B8B486DA-D9DE-D118-B686-E28A3662B3D6}"/>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30" name="Text Placeholder 29"/>
          <p:cNvSpPr>
            <a:spLocks noGrp="1"/>
          </p:cNvSpPr>
          <p:nvPr>
            <p:ph type="body" sz="quarter" idx="15"/>
          </p:nvPr>
        </p:nvSpPr>
        <p:spPr>
          <a:xfrm>
            <a:off x="7315200" y="518262"/>
            <a:ext cx="4572000" cy="304699"/>
          </a:xfrm>
          <a:prstGeom prst="rect">
            <a:avLst/>
          </a:prstGeom>
          <a:noFill/>
        </p:spPr>
        <p:txBody>
          <a:bodyPr tIns="0" rIns="0" bIns="0" anchor="b">
            <a:spAutoFit/>
          </a:bodyPr>
          <a:lstStyle>
            <a:lvl1pPr>
              <a:lnSpc>
                <a:spcPct val="90000"/>
              </a:lnSpc>
              <a:spcBef>
                <a:spcPts val="0"/>
              </a:spcBef>
              <a:buNone/>
              <a:defRPr sz="2200" cap="none" spc="0" baseline="0">
                <a:solidFill>
                  <a:schemeClr val="accent1"/>
                </a:solidFill>
                <a:latin typeface="+mn-lt"/>
                <a:sym typeface="Wingdings" panose="05000000000000000000" pitchFamily="2" charset="2"/>
              </a:defRPr>
            </a:lvl1pPr>
          </a:lstStyle>
          <a:p>
            <a:pPr lvl="0"/>
            <a:r>
              <a:rPr lang="en-US"/>
              <a:t>Click to edit Master text styles</a:t>
            </a:r>
          </a:p>
        </p:txBody>
      </p:sp>
      <p:sp>
        <p:nvSpPr>
          <p:cNvPr id="31" name="Text Placeholder 29"/>
          <p:cNvSpPr>
            <a:spLocks noGrp="1"/>
          </p:cNvSpPr>
          <p:nvPr>
            <p:ph type="body" sz="quarter" idx="16"/>
          </p:nvPr>
        </p:nvSpPr>
        <p:spPr>
          <a:xfrm>
            <a:off x="7315200" y="822960"/>
            <a:ext cx="4572000" cy="82296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42" name="Text Placeholder 29"/>
          <p:cNvSpPr>
            <a:spLocks noGrp="1"/>
          </p:cNvSpPr>
          <p:nvPr>
            <p:ph type="body" sz="quarter" idx="17"/>
          </p:nvPr>
        </p:nvSpPr>
        <p:spPr>
          <a:xfrm>
            <a:off x="7315200" y="1706982"/>
            <a:ext cx="4572000" cy="304699"/>
          </a:xfrm>
          <a:prstGeom prst="rect">
            <a:avLst/>
          </a:prstGeom>
          <a:noFill/>
        </p:spPr>
        <p:txBody>
          <a:bodyPr tIns="0" rIns="0" bIns="0" anchor="b">
            <a:spAutoFit/>
          </a:bodyPr>
          <a:lstStyle>
            <a:lvl1pPr>
              <a:lnSpc>
                <a:spcPct val="90000"/>
              </a:lnSpc>
              <a:spcBef>
                <a:spcPts val="0"/>
              </a:spcBef>
              <a:buNone/>
              <a:defRPr sz="2200" cap="none" spc="0" baseline="0">
                <a:solidFill>
                  <a:schemeClr val="accent1"/>
                </a:solidFill>
                <a:latin typeface="+mn-lt"/>
              </a:defRPr>
            </a:lvl1pPr>
          </a:lstStyle>
          <a:p>
            <a:pPr lvl="0"/>
            <a:r>
              <a:rPr lang="en-US"/>
              <a:t>Click to edit Master text styles</a:t>
            </a:r>
          </a:p>
        </p:txBody>
      </p:sp>
      <p:sp>
        <p:nvSpPr>
          <p:cNvPr id="43" name="Text Placeholder 29"/>
          <p:cNvSpPr>
            <a:spLocks noGrp="1"/>
          </p:cNvSpPr>
          <p:nvPr>
            <p:ph type="body" sz="quarter" idx="18"/>
          </p:nvPr>
        </p:nvSpPr>
        <p:spPr>
          <a:xfrm>
            <a:off x="7315200" y="2011680"/>
            <a:ext cx="4572000" cy="82296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44" name="Text Placeholder 29"/>
          <p:cNvSpPr>
            <a:spLocks noGrp="1"/>
          </p:cNvSpPr>
          <p:nvPr>
            <p:ph type="body" sz="quarter" idx="19"/>
          </p:nvPr>
        </p:nvSpPr>
        <p:spPr>
          <a:xfrm>
            <a:off x="7315200" y="2896150"/>
            <a:ext cx="4572000" cy="304699"/>
          </a:xfrm>
          <a:prstGeom prst="rect">
            <a:avLst/>
          </a:prstGeom>
          <a:noFill/>
        </p:spPr>
        <p:txBody>
          <a:bodyPr tIns="0" rIns="0" bIns="0" anchor="b">
            <a:spAutoFit/>
          </a:bodyPr>
          <a:lstStyle>
            <a:lvl1pPr>
              <a:lnSpc>
                <a:spcPct val="90000"/>
              </a:lnSpc>
              <a:spcBef>
                <a:spcPts val="0"/>
              </a:spcBef>
              <a:buNone/>
              <a:defRPr sz="2200" cap="none" spc="0" baseline="0">
                <a:solidFill>
                  <a:schemeClr val="accent1"/>
                </a:solidFill>
                <a:latin typeface="+mn-lt"/>
              </a:defRPr>
            </a:lvl1pPr>
          </a:lstStyle>
          <a:p>
            <a:pPr lvl="0"/>
            <a:r>
              <a:rPr lang="en-US"/>
              <a:t>Click to edit Master text styles</a:t>
            </a:r>
          </a:p>
        </p:txBody>
      </p:sp>
      <p:sp>
        <p:nvSpPr>
          <p:cNvPr id="45" name="Text Placeholder 29"/>
          <p:cNvSpPr>
            <a:spLocks noGrp="1"/>
          </p:cNvSpPr>
          <p:nvPr>
            <p:ph type="body" sz="quarter" idx="20"/>
          </p:nvPr>
        </p:nvSpPr>
        <p:spPr>
          <a:xfrm>
            <a:off x="7315200" y="3200400"/>
            <a:ext cx="4572000" cy="82296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46" name="Text Placeholder 29"/>
          <p:cNvSpPr>
            <a:spLocks noGrp="1"/>
          </p:cNvSpPr>
          <p:nvPr>
            <p:ph type="body" sz="quarter" idx="21"/>
          </p:nvPr>
        </p:nvSpPr>
        <p:spPr>
          <a:xfrm>
            <a:off x="7315200" y="4084870"/>
            <a:ext cx="4572000" cy="304699"/>
          </a:xfrm>
          <a:prstGeom prst="rect">
            <a:avLst/>
          </a:prstGeom>
          <a:noFill/>
        </p:spPr>
        <p:txBody>
          <a:bodyPr tIns="0" rIns="0" bIns="0" anchor="b">
            <a:spAutoFit/>
          </a:bodyPr>
          <a:lstStyle>
            <a:lvl1pPr>
              <a:lnSpc>
                <a:spcPct val="90000"/>
              </a:lnSpc>
              <a:spcBef>
                <a:spcPts val="0"/>
              </a:spcBef>
              <a:buNone/>
              <a:defRPr sz="2200" cap="none" spc="0" baseline="0">
                <a:solidFill>
                  <a:schemeClr val="accent1"/>
                </a:solidFill>
                <a:latin typeface="+mn-lt"/>
              </a:defRPr>
            </a:lvl1pPr>
          </a:lstStyle>
          <a:p>
            <a:pPr lvl="0"/>
            <a:r>
              <a:rPr lang="en-US"/>
              <a:t>Click to edit Master text styles</a:t>
            </a:r>
          </a:p>
        </p:txBody>
      </p:sp>
      <p:sp>
        <p:nvSpPr>
          <p:cNvPr id="47" name="Text Placeholder 29"/>
          <p:cNvSpPr>
            <a:spLocks noGrp="1"/>
          </p:cNvSpPr>
          <p:nvPr>
            <p:ph type="body" sz="quarter" idx="22"/>
          </p:nvPr>
        </p:nvSpPr>
        <p:spPr>
          <a:xfrm>
            <a:off x="7315200" y="4389120"/>
            <a:ext cx="4572000" cy="82296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48" name="Text Placeholder 29"/>
          <p:cNvSpPr>
            <a:spLocks noGrp="1"/>
          </p:cNvSpPr>
          <p:nvPr>
            <p:ph type="body" sz="quarter" idx="23"/>
          </p:nvPr>
        </p:nvSpPr>
        <p:spPr>
          <a:xfrm>
            <a:off x="7315200" y="5273590"/>
            <a:ext cx="4572000" cy="304699"/>
          </a:xfrm>
          <a:prstGeom prst="rect">
            <a:avLst/>
          </a:prstGeom>
          <a:noFill/>
        </p:spPr>
        <p:txBody>
          <a:bodyPr tIns="0" rIns="0" bIns="0" anchor="b">
            <a:spAutoFit/>
          </a:bodyPr>
          <a:lstStyle>
            <a:lvl1pPr>
              <a:lnSpc>
                <a:spcPct val="90000"/>
              </a:lnSpc>
              <a:spcBef>
                <a:spcPts val="0"/>
              </a:spcBef>
              <a:buNone/>
              <a:defRPr sz="2200" cap="none" spc="0" baseline="0">
                <a:solidFill>
                  <a:schemeClr val="accent1"/>
                </a:solidFill>
                <a:latin typeface="+mn-lt"/>
              </a:defRPr>
            </a:lvl1pPr>
          </a:lstStyle>
          <a:p>
            <a:pPr lvl="0"/>
            <a:r>
              <a:rPr lang="en-US"/>
              <a:t>Click to edit Master text styles</a:t>
            </a:r>
          </a:p>
        </p:txBody>
      </p:sp>
      <p:sp>
        <p:nvSpPr>
          <p:cNvPr id="49" name="Text Placeholder 29"/>
          <p:cNvSpPr>
            <a:spLocks noGrp="1"/>
          </p:cNvSpPr>
          <p:nvPr>
            <p:ph type="body" sz="quarter" idx="24"/>
          </p:nvPr>
        </p:nvSpPr>
        <p:spPr>
          <a:xfrm>
            <a:off x="7315200" y="5577840"/>
            <a:ext cx="4572000" cy="822960"/>
          </a:xfrm>
          <a:prstGeom prst="rect">
            <a:avLst/>
          </a:prstGeom>
          <a:noFill/>
        </p:spPr>
        <p:txBody>
          <a:bodyPr tIns="0" bIns="0">
            <a:noAutofit/>
          </a:bodyPr>
          <a:lstStyle>
            <a:lvl1pPr marL="0" indent="0">
              <a:lnSpc>
                <a:spcPct val="90000"/>
              </a:lnSpc>
              <a:spcBef>
                <a:spcPts val="0"/>
              </a:spcBef>
              <a:spcAft>
                <a:spcPts val="500"/>
              </a:spcAft>
              <a:buNone/>
              <a:defRPr sz="1600" cap="none" spc="0" baseline="0">
                <a:solidFill>
                  <a:schemeClr val="tx1"/>
                </a:solidFill>
                <a:latin typeface="+mn-lt"/>
                <a:cs typeface="Dubai" panose="020B0503030403030204" pitchFamily="34" charset="-78"/>
              </a:defRPr>
            </a:lvl1pPr>
          </a:lstStyle>
          <a:p>
            <a:pPr lvl="0"/>
            <a:r>
              <a:rPr lang="en-US"/>
              <a:t>Click to edit Master text styles</a:t>
            </a:r>
          </a:p>
        </p:txBody>
      </p:sp>
      <p:sp>
        <p:nvSpPr>
          <p:cNvPr id="39" name="Title 1"/>
          <p:cNvSpPr>
            <a:spLocks noGrp="1"/>
          </p:cNvSpPr>
          <p:nvPr>
            <p:ph type="title"/>
          </p:nvPr>
        </p:nvSpPr>
        <p:spPr>
          <a:xfrm>
            <a:off x="0" y="98299"/>
            <a:ext cx="6035040" cy="1181862"/>
          </a:xfrm>
          <a:prstGeom prst="rect">
            <a:avLst/>
          </a:prstGeom>
          <a:gradFill>
            <a:gsLst>
              <a:gs pos="0">
                <a:srgbClr val="2CBCB6"/>
              </a:gs>
              <a:gs pos="100000">
                <a:srgbClr val="7AB042"/>
              </a:gs>
            </a:gsLst>
            <a:lin ang="0" scaled="0"/>
          </a:gradFill>
        </p:spPr>
        <p:txBody>
          <a:bodyPr/>
          <a:lstStyle>
            <a:lvl1pPr>
              <a:defRPr sz="3600">
                <a:latin typeface="+mj-lt"/>
              </a:defRPr>
            </a:lvl1pPr>
          </a:lstStyle>
          <a:p>
            <a:r>
              <a:rPr lang="en-US"/>
              <a:t>Click to edit Master title style</a:t>
            </a:r>
          </a:p>
        </p:txBody>
      </p:sp>
      <p:sp>
        <p:nvSpPr>
          <p:cNvPr id="40" name="Subtitle 2"/>
          <p:cNvSpPr>
            <a:spLocks noGrp="1"/>
          </p:cNvSpPr>
          <p:nvPr>
            <p:ph type="subTitle" idx="13"/>
          </p:nvPr>
        </p:nvSpPr>
        <p:spPr>
          <a:xfrm>
            <a:off x="0" y="1417761"/>
            <a:ext cx="6035040" cy="378565"/>
          </a:xfrm>
          <a:prstGeom prst="rect">
            <a:avLst/>
          </a:prstGeom>
          <a:noFill/>
        </p:spPr>
        <p:txBody>
          <a:bodyPr lIns="585216" bIns="0">
            <a:spAutoFit/>
          </a:bodyPr>
          <a:lstStyle>
            <a:lvl1pPr marL="0" indent="0" algn="l">
              <a:buNone/>
              <a:defRPr sz="2400" b="0" cap="none" spc="0" normalizeH="0" baseline="0">
                <a:solidFill>
                  <a:schemeClr val="bg2"/>
                </a:solidFill>
                <a:latin typeface="Lucida Sans" panose="020B0602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 name="Content Placeholder 2"/>
          <p:cNvSpPr>
            <a:spLocks noGrp="1"/>
          </p:cNvSpPr>
          <p:nvPr>
            <p:ph sz="quarter" idx="25"/>
          </p:nvPr>
        </p:nvSpPr>
        <p:spPr>
          <a:xfrm>
            <a:off x="457200" y="1920240"/>
            <a:ext cx="557784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Slide Number Placeholder 5">
            <a:extLst>
              <a:ext uri="{FF2B5EF4-FFF2-40B4-BE49-F238E27FC236}">
                <a16:creationId xmlns:a16="http://schemas.microsoft.com/office/drawing/2014/main" id="{36213BBD-866A-BA1D-7D5F-FA24781AFD13}"/>
              </a:ext>
            </a:extLst>
          </p:cNvPr>
          <p:cNvSpPr>
            <a:spLocks noGrp="1"/>
          </p:cNvSpPr>
          <p:nvPr>
            <p:ph type="sldNum" sz="quarter" idx="26"/>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100000">
                      <a:srgbClr val="7AB042"/>
                    </a:gs>
                  </a:gsLst>
                  <a:lin ang="0" scaled="0"/>
                </a:gradFill>
                <a:latin typeface="Lucida Sans" panose="020B0602030504020204" pitchFamily="34" charset="0"/>
              </a:defRPr>
            </a:lvl1pPr>
          </a:lstStyle>
          <a:p>
            <a:pPr>
              <a:defRPr/>
            </a:pPr>
            <a:fld id="{7637B330-7088-496F-B2AD-CFA1D64213D7}" type="slidenum">
              <a:rPr lang="en-US"/>
              <a:pPr>
                <a:defRPr/>
              </a:pPr>
              <a:t>‹#›</a:t>
            </a:fld>
            <a:endParaRPr lang="en-US"/>
          </a:p>
        </p:txBody>
      </p:sp>
    </p:spTree>
    <p:extLst>
      <p:ext uri="{BB962C8B-B14F-4D97-AF65-F5344CB8AC3E}">
        <p14:creationId xmlns:p14="http://schemas.microsoft.com/office/powerpoint/2010/main" val="753771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Info Hex w/ Icon">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B2367DD-AB83-3F8A-9056-7F3DC12C20AA}"/>
              </a:ext>
            </a:extLst>
          </p:cNvPr>
          <p:cNvSpPr>
            <a:spLocks/>
          </p:cNvSpPr>
          <p:nvPr/>
        </p:nvSpPr>
        <p:spPr bwMode="auto">
          <a:xfrm>
            <a:off x="365126" y="2332040"/>
            <a:ext cx="11247439" cy="1785937"/>
          </a:xfrm>
          <a:custGeom>
            <a:avLst/>
            <a:gdLst/>
            <a:ahLst/>
            <a:cxnLst/>
            <a:rect l="0" t="0" r="r" b="b"/>
            <a:pathLst>
              <a:path w="11181310" h="1785030">
                <a:moveTo>
                  <a:pt x="7257024" y="1504959"/>
                </a:moveTo>
                <a:cubicBezTo>
                  <a:pt x="7244317" y="1504959"/>
                  <a:pt x="7234005" y="1515294"/>
                  <a:pt x="7234005" y="1528041"/>
                </a:cubicBezTo>
                <a:cubicBezTo>
                  <a:pt x="7234005" y="1540783"/>
                  <a:pt x="7244317" y="1551123"/>
                  <a:pt x="7257024" y="1551123"/>
                </a:cubicBezTo>
                <a:cubicBezTo>
                  <a:pt x="7269731" y="1551123"/>
                  <a:pt x="7280044" y="1540783"/>
                  <a:pt x="7280044" y="1528041"/>
                </a:cubicBezTo>
                <a:cubicBezTo>
                  <a:pt x="7280044" y="1515294"/>
                  <a:pt x="7269731" y="1504959"/>
                  <a:pt x="7257024" y="1504959"/>
                </a:cubicBezTo>
                <a:close/>
                <a:moveTo>
                  <a:pt x="3721873" y="1504959"/>
                </a:moveTo>
                <a:cubicBezTo>
                  <a:pt x="3709166" y="1504959"/>
                  <a:pt x="3698854" y="1515294"/>
                  <a:pt x="3698854" y="1528041"/>
                </a:cubicBezTo>
                <a:cubicBezTo>
                  <a:pt x="3698854" y="1540783"/>
                  <a:pt x="3709166" y="1551123"/>
                  <a:pt x="3721873" y="1551123"/>
                </a:cubicBezTo>
                <a:cubicBezTo>
                  <a:pt x="3734580" y="1551123"/>
                  <a:pt x="3744893" y="1540783"/>
                  <a:pt x="3744893" y="1528041"/>
                </a:cubicBezTo>
                <a:cubicBezTo>
                  <a:pt x="3744893" y="1515294"/>
                  <a:pt x="3734580" y="1504959"/>
                  <a:pt x="3721873" y="1504959"/>
                </a:cubicBezTo>
                <a:close/>
                <a:moveTo>
                  <a:pt x="7257024" y="233908"/>
                </a:moveTo>
                <a:cubicBezTo>
                  <a:pt x="7244317" y="233908"/>
                  <a:pt x="7234005" y="244242"/>
                  <a:pt x="7234005" y="256990"/>
                </a:cubicBezTo>
                <a:cubicBezTo>
                  <a:pt x="7234005" y="269737"/>
                  <a:pt x="7244317" y="280072"/>
                  <a:pt x="7257024" y="280072"/>
                </a:cubicBezTo>
                <a:cubicBezTo>
                  <a:pt x="7269731" y="280072"/>
                  <a:pt x="7280044" y="269737"/>
                  <a:pt x="7280044" y="256990"/>
                </a:cubicBezTo>
                <a:cubicBezTo>
                  <a:pt x="7280044" y="244242"/>
                  <a:pt x="7269731" y="233908"/>
                  <a:pt x="7257024" y="233908"/>
                </a:cubicBezTo>
                <a:close/>
                <a:moveTo>
                  <a:pt x="3721873" y="233908"/>
                </a:moveTo>
                <a:cubicBezTo>
                  <a:pt x="3709166" y="233908"/>
                  <a:pt x="3698854" y="244242"/>
                  <a:pt x="3698854" y="256990"/>
                </a:cubicBezTo>
                <a:cubicBezTo>
                  <a:pt x="3698854" y="269737"/>
                  <a:pt x="3709166" y="280072"/>
                  <a:pt x="3721873" y="280072"/>
                </a:cubicBezTo>
                <a:cubicBezTo>
                  <a:pt x="3734580" y="280072"/>
                  <a:pt x="3744893" y="269737"/>
                  <a:pt x="3744893" y="256990"/>
                </a:cubicBezTo>
                <a:cubicBezTo>
                  <a:pt x="3744893" y="244242"/>
                  <a:pt x="3734580" y="233908"/>
                  <a:pt x="3721873" y="233908"/>
                </a:cubicBezTo>
                <a:close/>
                <a:moveTo>
                  <a:pt x="7616894" y="35402"/>
                </a:moveTo>
                <a:cubicBezTo>
                  <a:pt x="7608582" y="35855"/>
                  <a:pt x="7601064" y="40487"/>
                  <a:pt x="7596914" y="47712"/>
                </a:cubicBezTo>
                <a:lnTo>
                  <a:pt x="7115870" y="880205"/>
                </a:lnTo>
                <a:cubicBezTo>
                  <a:pt x="7111133" y="887727"/>
                  <a:pt x="7111133" y="897304"/>
                  <a:pt x="7115870" y="904826"/>
                </a:cubicBezTo>
                <a:lnTo>
                  <a:pt x="7596914" y="1737319"/>
                </a:lnTo>
                <a:cubicBezTo>
                  <a:pt x="7601064" y="1744551"/>
                  <a:pt x="7608582" y="1749183"/>
                  <a:pt x="7616894" y="1749629"/>
                </a:cubicBezTo>
                <a:lnTo>
                  <a:pt x="10641480" y="1749629"/>
                </a:lnTo>
                <a:cubicBezTo>
                  <a:pt x="10650348" y="1749706"/>
                  <a:pt x="10658570" y="1745013"/>
                  <a:pt x="10662996" y="1737319"/>
                </a:cubicBezTo>
                <a:lnTo>
                  <a:pt x="11142504" y="904826"/>
                </a:lnTo>
                <a:cubicBezTo>
                  <a:pt x="11147238" y="897304"/>
                  <a:pt x="11147238" y="887727"/>
                  <a:pt x="11142504" y="880205"/>
                </a:cubicBezTo>
                <a:lnTo>
                  <a:pt x="10662996" y="47712"/>
                </a:lnTo>
                <a:cubicBezTo>
                  <a:pt x="10658570" y="40026"/>
                  <a:pt x="10650348" y="35322"/>
                  <a:pt x="10641480" y="35402"/>
                </a:cubicBezTo>
                <a:lnTo>
                  <a:pt x="7616894" y="35402"/>
                </a:lnTo>
                <a:close/>
                <a:moveTo>
                  <a:pt x="7616894" y="9"/>
                </a:moveTo>
                <a:lnTo>
                  <a:pt x="10641480" y="9"/>
                </a:lnTo>
                <a:cubicBezTo>
                  <a:pt x="10662858" y="-274"/>
                  <a:pt x="10682776" y="10867"/>
                  <a:pt x="10693734" y="29247"/>
                </a:cubicBezTo>
                <a:lnTo>
                  <a:pt x="11173241" y="863278"/>
                </a:lnTo>
                <a:cubicBezTo>
                  <a:pt x="11184000" y="881281"/>
                  <a:pt x="11184000" y="903750"/>
                  <a:pt x="11173241" y="921753"/>
                </a:cubicBezTo>
                <a:lnTo>
                  <a:pt x="10693734" y="1755784"/>
                </a:lnTo>
                <a:cubicBezTo>
                  <a:pt x="10682776" y="1774157"/>
                  <a:pt x="10662858" y="1785298"/>
                  <a:pt x="10641480" y="1785021"/>
                </a:cubicBezTo>
                <a:lnTo>
                  <a:pt x="7616894" y="1785021"/>
                </a:lnTo>
                <a:cubicBezTo>
                  <a:pt x="7595892" y="1785406"/>
                  <a:pt x="7576392" y="1774157"/>
                  <a:pt x="7566177" y="1755784"/>
                </a:cubicBezTo>
                <a:lnTo>
                  <a:pt x="7085132" y="921753"/>
                </a:lnTo>
                <a:cubicBezTo>
                  <a:pt x="7074372" y="903750"/>
                  <a:pt x="7074372" y="881281"/>
                  <a:pt x="7085132" y="863278"/>
                </a:cubicBezTo>
                <a:lnTo>
                  <a:pt x="7566177" y="29247"/>
                </a:lnTo>
                <a:cubicBezTo>
                  <a:pt x="7576392" y="10870"/>
                  <a:pt x="7595892" y="-372"/>
                  <a:pt x="7616894" y="9"/>
                </a:cubicBezTo>
                <a:close/>
                <a:moveTo>
                  <a:pt x="4074193" y="9"/>
                </a:moveTo>
                <a:lnTo>
                  <a:pt x="7094353" y="9"/>
                </a:lnTo>
                <a:cubicBezTo>
                  <a:pt x="7115700" y="-274"/>
                  <a:pt x="7135589" y="10867"/>
                  <a:pt x="7146530" y="29247"/>
                </a:cubicBezTo>
                <a:lnTo>
                  <a:pt x="7244747" y="198515"/>
                </a:lnTo>
                <a:lnTo>
                  <a:pt x="7257024" y="198515"/>
                </a:lnTo>
                <a:cubicBezTo>
                  <a:pt x="7289236" y="198515"/>
                  <a:pt x="7315340" y="224695"/>
                  <a:pt x="7315340" y="256990"/>
                </a:cubicBezTo>
                <a:cubicBezTo>
                  <a:pt x="7315340" y="289284"/>
                  <a:pt x="7289236" y="315464"/>
                  <a:pt x="7257024" y="315464"/>
                </a:cubicBezTo>
                <a:cubicBezTo>
                  <a:pt x="7224812" y="315464"/>
                  <a:pt x="7198708" y="289284"/>
                  <a:pt x="7198708" y="256990"/>
                </a:cubicBezTo>
                <a:cubicBezTo>
                  <a:pt x="7197925" y="242528"/>
                  <a:pt x="7203542" y="228456"/>
                  <a:pt x="7214054" y="218519"/>
                </a:cubicBezTo>
                <a:lnTo>
                  <a:pt x="7115838" y="47712"/>
                </a:lnTo>
                <a:cubicBezTo>
                  <a:pt x="7111418" y="40026"/>
                  <a:pt x="7103208" y="35322"/>
                  <a:pt x="7094353" y="35402"/>
                </a:cubicBezTo>
                <a:lnTo>
                  <a:pt x="4074193" y="35402"/>
                </a:lnTo>
                <a:cubicBezTo>
                  <a:pt x="4065893" y="35855"/>
                  <a:pt x="4058386" y="40487"/>
                  <a:pt x="4054243" y="47712"/>
                </a:cubicBezTo>
                <a:lnTo>
                  <a:pt x="3573903" y="880205"/>
                </a:lnTo>
                <a:cubicBezTo>
                  <a:pt x="3569172" y="887727"/>
                  <a:pt x="3569172" y="897304"/>
                  <a:pt x="3573903" y="904826"/>
                </a:cubicBezTo>
                <a:lnTo>
                  <a:pt x="4054243" y="1737319"/>
                </a:lnTo>
                <a:cubicBezTo>
                  <a:pt x="4058386" y="1744551"/>
                  <a:pt x="4065893" y="1749183"/>
                  <a:pt x="4074193" y="1749629"/>
                </a:cubicBezTo>
                <a:lnTo>
                  <a:pt x="7094353" y="1749629"/>
                </a:lnTo>
                <a:cubicBezTo>
                  <a:pt x="7103208" y="1749706"/>
                  <a:pt x="7111418" y="1745013"/>
                  <a:pt x="7115838" y="1737319"/>
                </a:cubicBezTo>
                <a:lnTo>
                  <a:pt x="7214054" y="1568050"/>
                </a:lnTo>
                <a:cubicBezTo>
                  <a:pt x="7203634" y="1557417"/>
                  <a:pt x="7198079" y="1542937"/>
                  <a:pt x="7198708" y="1528041"/>
                </a:cubicBezTo>
                <a:cubicBezTo>
                  <a:pt x="7198708" y="1495746"/>
                  <a:pt x="7224812" y="1469567"/>
                  <a:pt x="7257024" y="1469567"/>
                </a:cubicBezTo>
                <a:lnTo>
                  <a:pt x="7257024" y="1468028"/>
                </a:lnTo>
                <a:cubicBezTo>
                  <a:pt x="7289236" y="1468028"/>
                  <a:pt x="7315340" y="1494208"/>
                  <a:pt x="7315340" y="1526502"/>
                </a:cubicBezTo>
                <a:cubicBezTo>
                  <a:pt x="7315340" y="1558802"/>
                  <a:pt x="7289236" y="1584977"/>
                  <a:pt x="7257024" y="1584977"/>
                </a:cubicBezTo>
                <a:lnTo>
                  <a:pt x="7244747" y="1584977"/>
                </a:lnTo>
                <a:lnTo>
                  <a:pt x="7146530" y="1755784"/>
                </a:lnTo>
                <a:cubicBezTo>
                  <a:pt x="7135589" y="1774157"/>
                  <a:pt x="7115700" y="1785298"/>
                  <a:pt x="7094353" y="1785021"/>
                </a:cubicBezTo>
                <a:lnTo>
                  <a:pt x="4074193" y="1785021"/>
                </a:lnTo>
                <a:cubicBezTo>
                  <a:pt x="4053222" y="1785406"/>
                  <a:pt x="4033751" y="1774157"/>
                  <a:pt x="4023550" y="1755784"/>
                </a:cubicBezTo>
                <a:lnTo>
                  <a:pt x="3543210" y="921753"/>
                </a:lnTo>
                <a:cubicBezTo>
                  <a:pt x="3532465" y="903750"/>
                  <a:pt x="3532465" y="881281"/>
                  <a:pt x="3543210" y="863278"/>
                </a:cubicBezTo>
                <a:lnTo>
                  <a:pt x="4023550" y="29247"/>
                </a:lnTo>
                <a:cubicBezTo>
                  <a:pt x="4033751" y="10870"/>
                  <a:pt x="4053222" y="-372"/>
                  <a:pt x="4074193" y="9"/>
                </a:cubicBezTo>
                <a:close/>
                <a:moveTo>
                  <a:pt x="539042" y="9"/>
                </a:moveTo>
                <a:lnTo>
                  <a:pt x="3559202" y="9"/>
                </a:lnTo>
                <a:cubicBezTo>
                  <a:pt x="3580549" y="-274"/>
                  <a:pt x="3600438" y="10867"/>
                  <a:pt x="3611379" y="29247"/>
                </a:cubicBezTo>
                <a:lnTo>
                  <a:pt x="3709596" y="198515"/>
                </a:lnTo>
                <a:lnTo>
                  <a:pt x="3721873" y="198515"/>
                </a:lnTo>
                <a:cubicBezTo>
                  <a:pt x="3754085" y="198515"/>
                  <a:pt x="3780189" y="224695"/>
                  <a:pt x="3780189" y="256990"/>
                </a:cubicBezTo>
                <a:cubicBezTo>
                  <a:pt x="3780189" y="289284"/>
                  <a:pt x="3754085" y="315464"/>
                  <a:pt x="3721873" y="315464"/>
                </a:cubicBezTo>
                <a:cubicBezTo>
                  <a:pt x="3689661" y="315464"/>
                  <a:pt x="3663557" y="289284"/>
                  <a:pt x="3663557" y="256990"/>
                </a:cubicBezTo>
                <a:cubicBezTo>
                  <a:pt x="3662774" y="242528"/>
                  <a:pt x="3668391" y="228456"/>
                  <a:pt x="3678903" y="218519"/>
                </a:cubicBezTo>
                <a:lnTo>
                  <a:pt x="3580687" y="47712"/>
                </a:lnTo>
                <a:cubicBezTo>
                  <a:pt x="3576268" y="40026"/>
                  <a:pt x="3568057" y="35322"/>
                  <a:pt x="3559202" y="35402"/>
                </a:cubicBezTo>
                <a:lnTo>
                  <a:pt x="539042" y="35402"/>
                </a:lnTo>
                <a:cubicBezTo>
                  <a:pt x="530742" y="35855"/>
                  <a:pt x="523235" y="40487"/>
                  <a:pt x="519092" y="47712"/>
                </a:cubicBezTo>
                <a:lnTo>
                  <a:pt x="38751" y="880205"/>
                </a:lnTo>
                <a:cubicBezTo>
                  <a:pt x="34021" y="887727"/>
                  <a:pt x="34021" y="897304"/>
                  <a:pt x="38751" y="904826"/>
                </a:cubicBezTo>
                <a:lnTo>
                  <a:pt x="519092" y="1737319"/>
                </a:lnTo>
                <a:cubicBezTo>
                  <a:pt x="523235" y="1744551"/>
                  <a:pt x="530742" y="1749183"/>
                  <a:pt x="539042" y="1749629"/>
                </a:cubicBezTo>
                <a:lnTo>
                  <a:pt x="3559202" y="1749629"/>
                </a:lnTo>
                <a:cubicBezTo>
                  <a:pt x="3568057" y="1749706"/>
                  <a:pt x="3576268" y="1745013"/>
                  <a:pt x="3580687" y="1737319"/>
                </a:cubicBezTo>
                <a:lnTo>
                  <a:pt x="3678903" y="1568050"/>
                </a:lnTo>
                <a:cubicBezTo>
                  <a:pt x="3668483" y="1557417"/>
                  <a:pt x="3662928" y="1542937"/>
                  <a:pt x="3663557" y="1528041"/>
                </a:cubicBezTo>
                <a:cubicBezTo>
                  <a:pt x="3663557" y="1495746"/>
                  <a:pt x="3689661" y="1469567"/>
                  <a:pt x="3721873" y="1469567"/>
                </a:cubicBezTo>
                <a:lnTo>
                  <a:pt x="3721873" y="1468028"/>
                </a:lnTo>
                <a:cubicBezTo>
                  <a:pt x="3754085" y="1468028"/>
                  <a:pt x="3780189" y="1494208"/>
                  <a:pt x="3780189" y="1526502"/>
                </a:cubicBezTo>
                <a:cubicBezTo>
                  <a:pt x="3780189" y="1558802"/>
                  <a:pt x="3754085" y="1584977"/>
                  <a:pt x="3721873" y="1584977"/>
                </a:cubicBezTo>
                <a:lnTo>
                  <a:pt x="3709596" y="1584977"/>
                </a:lnTo>
                <a:lnTo>
                  <a:pt x="3611379" y="1755784"/>
                </a:lnTo>
                <a:cubicBezTo>
                  <a:pt x="3600438" y="1774157"/>
                  <a:pt x="3580549" y="1785298"/>
                  <a:pt x="3559202" y="1785021"/>
                </a:cubicBezTo>
                <a:lnTo>
                  <a:pt x="539042" y="1785021"/>
                </a:lnTo>
                <a:cubicBezTo>
                  <a:pt x="518071" y="1785406"/>
                  <a:pt x="498600" y="1774157"/>
                  <a:pt x="488399" y="1755784"/>
                </a:cubicBezTo>
                <a:lnTo>
                  <a:pt x="8058" y="921753"/>
                </a:lnTo>
                <a:cubicBezTo>
                  <a:pt x="-2686" y="903750"/>
                  <a:pt x="-2686" y="881281"/>
                  <a:pt x="8058" y="863278"/>
                </a:cubicBezTo>
                <a:lnTo>
                  <a:pt x="488399" y="29247"/>
                </a:lnTo>
                <a:cubicBezTo>
                  <a:pt x="498600" y="10870"/>
                  <a:pt x="518071" y="-372"/>
                  <a:pt x="539042" y="9"/>
                </a:cubicBezTo>
                <a:close/>
              </a:path>
            </a:pathLst>
          </a:custGeom>
          <a:gradFill rotWithShape="0">
            <a:gsLst>
              <a:gs pos="0">
                <a:srgbClr val="2CBCB6"/>
              </a:gs>
              <a:gs pos="100000">
                <a:srgbClr val="7AB042"/>
              </a:gs>
            </a:gsLst>
            <a:lin ang="0"/>
          </a:gradFill>
          <a:ln>
            <a:noFill/>
          </a:ln>
          <a:extLst>
            <a:ext uri="{91240B29-F687-4F45-9708-019B960494DF}">
              <a14:hiddenLine xmlns:a14="http://schemas.microsoft.com/office/drawing/2010/main" w="15333" cap="flat">
                <a:solidFill>
                  <a:srgbClr val="000000"/>
                </a:solidFill>
                <a:prstDash val="solid"/>
                <a:miter lim="800000"/>
                <a:headEnd/>
                <a:tailEnd/>
              </a14:hiddenLine>
            </a:ext>
          </a:extLst>
        </p:spPr>
        <p:txBody>
          <a:bodyPr anchor="ctr"/>
          <a:lstStyle/>
          <a:p>
            <a:endParaRPr lang="en-US"/>
          </a:p>
        </p:txBody>
      </p:sp>
      <p:pic>
        <p:nvPicPr>
          <p:cNvPr id="5" name="Graphic 3">
            <a:extLst>
              <a:ext uri="{FF2B5EF4-FFF2-40B4-BE49-F238E27FC236}">
                <a16:creationId xmlns:a16="http://schemas.microsoft.com/office/drawing/2014/main" id="{052C8957-EFDF-6A7F-E85F-A2ED3E2E5C1A}"/>
              </a:ext>
            </a:extLst>
          </p:cNvPr>
          <p:cNvPicPr>
            <a:picLocks noChangeAspect="1"/>
          </p:cNvPicPr>
          <p:nvPr/>
        </p:nvPicPr>
        <p:blipFill>
          <a:blip r:embed="rId2"/>
          <a:stretch>
            <a:fillRect/>
          </a:stretch>
        </p:blipFill>
        <p:spPr>
          <a:xfrm>
            <a:off x="7629526" y="2486027"/>
            <a:ext cx="3754439" cy="1477963"/>
          </a:xfrm>
          <a:prstGeom prst="rect">
            <a:avLst/>
          </a:prstGeom>
          <a:effectLst>
            <a:outerShdw blurRad="177800" dist="76200" dir="1800000" algn="tl" rotWithShape="0">
              <a:prstClr val="black">
                <a:alpha val="40000"/>
              </a:prstClr>
            </a:outerShdw>
          </a:effectLst>
        </p:spPr>
      </p:pic>
      <p:pic>
        <p:nvPicPr>
          <p:cNvPr id="6" name="Graphic 4">
            <a:extLst>
              <a:ext uri="{FF2B5EF4-FFF2-40B4-BE49-F238E27FC236}">
                <a16:creationId xmlns:a16="http://schemas.microsoft.com/office/drawing/2014/main" id="{A827D8E7-9801-15D2-528A-9F361EAE24A6}"/>
              </a:ext>
            </a:extLst>
          </p:cNvPr>
          <p:cNvPicPr>
            <a:picLocks noChangeAspect="1"/>
          </p:cNvPicPr>
          <p:nvPr/>
        </p:nvPicPr>
        <p:blipFill>
          <a:blip r:embed="rId2"/>
          <a:stretch>
            <a:fillRect/>
          </a:stretch>
        </p:blipFill>
        <p:spPr>
          <a:xfrm>
            <a:off x="4083050" y="2486027"/>
            <a:ext cx="3754439" cy="1477963"/>
          </a:xfrm>
          <a:prstGeom prst="rect">
            <a:avLst/>
          </a:prstGeom>
          <a:effectLst>
            <a:outerShdw blurRad="177800" dist="76200" dir="1800000" algn="tl" rotWithShape="0">
              <a:prstClr val="black">
                <a:alpha val="40000"/>
              </a:prstClr>
            </a:outerShdw>
          </a:effectLst>
        </p:spPr>
      </p:pic>
      <p:pic>
        <p:nvPicPr>
          <p:cNvPr id="7" name="Graphic 6">
            <a:extLst>
              <a:ext uri="{FF2B5EF4-FFF2-40B4-BE49-F238E27FC236}">
                <a16:creationId xmlns:a16="http://schemas.microsoft.com/office/drawing/2014/main" id="{F5499B45-642C-34BD-D66C-62D6DA844A21}"/>
              </a:ext>
            </a:extLst>
          </p:cNvPr>
          <p:cNvPicPr>
            <a:picLocks noChangeAspect="1"/>
          </p:cNvPicPr>
          <p:nvPr/>
        </p:nvPicPr>
        <p:blipFill>
          <a:blip r:embed="rId2"/>
          <a:stretch>
            <a:fillRect/>
          </a:stretch>
        </p:blipFill>
        <p:spPr>
          <a:xfrm>
            <a:off x="536575" y="2486027"/>
            <a:ext cx="3754439" cy="1477963"/>
          </a:xfrm>
          <a:prstGeom prst="rect">
            <a:avLst/>
          </a:prstGeom>
          <a:effectLst>
            <a:outerShdw blurRad="177800" dist="76200" dir="1800000" algn="tl" rotWithShape="0">
              <a:prstClr val="black">
                <a:alpha val="40000"/>
              </a:prstClr>
            </a:outerShdw>
          </a:effectLst>
        </p:spPr>
      </p:pic>
      <p:grpSp>
        <p:nvGrpSpPr>
          <p:cNvPr id="8" name="Group 7">
            <a:extLst>
              <a:ext uri="{FF2B5EF4-FFF2-40B4-BE49-F238E27FC236}">
                <a16:creationId xmlns:a16="http://schemas.microsoft.com/office/drawing/2014/main" id="{97735718-E07E-E85A-2D2E-509F0B3022BF}"/>
              </a:ext>
            </a:extLst>
          </p:cNvPr>
          <p:cNvGrpSpPr>
            <a:grpSpLocks/>
          </p:cNvGrpSpPr>
          <p:nvPr/>
        </p:nvGrpSpPr>
        <p:grpSpPr bwMode="auto">
          <a:xfrm>
            <a:off x="171451" y="6394452"/>
            <a:ext cx="11304588" cy="257175"/>
            <a:chOff x="172156" y="6394135"/>
            <a:chExt cx="11303564" cy="257026"/>
          </a:xfrm>
        </p:grpSpPr>
        <p:cxnSp>
          <p:nvCxnSpPr>
            <p:cNvPr id="9" name="Straight Connector 8">
              <a:extLst>
                <a:ext uri="{FF2B5EF4-FFF2-40B4-BE49-F238E27FC236}">
                  <a16:creationId xmlns:a16="http://schemas.microsoft.com/office/drawing/2014/main" id="{40F3D1A8-0403-3D62-979A-5E53264FAD67}"/>
                </a:ext>
              </a:extLst>
            </p:cNvPr>
            <p:cNvCxnSpPr>
              <a:cxnSpLocks/>
            </p:cNvCxnSpPr>
            <p:nvPr/>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10" name="Graphic 14">
              <a:extLst>
                <a:ext uri="{FF2B5EF4-FFF2-40B4-BE49-F238E27FC236}">
                  <a16:creationId xmlns:a16="http://schemas.microsoft.com/office/drawing/2014/main" id="{00610855-A814-89A8-2129-C32BC530A7E1}"/>
                </a:ext>
              </a:extLst>
            </p:cNvPr>
            <p:cNvGrpSpPr>
              <a:grpSpLocks/>
            </p:cNvGrpSpPr>
            <p:nvPr/>
          </p:nvGrpSpPr>
          <p:grpSpPr bwMode="auto">
            <a:xfrm>
              <a:off x="172156" y="6394135"/>
              <a:ext cx="1116339" cy="257026"/>
              <a:chOff x="480879" y="6394135"/>
              <a:chExt cx="1116339" cy="257026"/>
            </a:xfrm>
          </p:grpSpPr>
          <p:sp>
            <p:nvSpPr>
              <p:cNvPr id="11" name="Freeform: Shape 21">
                <a:extLst>
                  <a:ext uri="{FF2B5EF4-FFF2-40B4-BE49-F238E27FC236}">
                    <a16:creationId xmlns:a16="http://schemas.microsoft.com/office/drawing/2014/main" id="{59EC9399-055C-7E4C-006D-7E13BAED9DB5}"/>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22">
                <a:extLst>
                  <a:ext uri="{FF2B5EF4-FFF2-40B4-BE49-F238E27FC236}">
                    <a16:creationId xmlns:a16="http://schemas.microsoft.com/office/drawing/2014/main" id="{B8A6693F-F74A-BE75-6F50-B471E0E1F224}"/>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23">
                <a:extLst>
                  <a:ext uri="{FF2B5EF4-FFF2-40B4-BE49-F238E27FC236}">
                    <a16:creationId xmlns:a16="http://schemas.microsoft.com/office/drawing/2014/main" id="{6E9E92F7-745E-0137-A6A3-D0AC09665ADA}"/>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4" name="Freeform: Shape 24">
                <a:extLst>
                  <a:ext uri="{FF2B5EF4-FFF2-40B4-BE49-F238E27FC236}">
                    <a16:creationId xmlns:a16="http://schemas.microsoft.com/office/drawing/2014/main" id="{CC0017A9-D877-1161-EF62-D65F8AA47C1C}"/>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5" name="Freeform: Shape 25">
                <a:extLst>
                  <a:ext uri="{FF2B5EF4-FFF2-40B4-BE49-F238E27FC236}">
                    <a16:creationId xmlns:a16="http://schemas.microsoft.com/office/drawing/2014/main" id="{7772F749-8DBD-62D0-96B4-DCDB0AE71544}"/>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6" name="Freeform: Shape 26">
                <a:extLst>
                  <a:ext uri="{FF2B5EF4-FFF2-40B4-BE49-F238E27FC236}">
                    <a16:creationId xmlns:a16="http://schemas.microsoft.com/office/drawing/2014/main" id="{229EDF1A-BB89-B99E-8A24-3276A831B0CA}"/>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7" name="Freeform: Shape 27">
                <a:extLst>
                  <a:ext uri="{FF2B5EF4-FFF2-40B4-BE49-F238E27FC236}">
                    <a16:creationId xmlns:a16="http://schemas.microsoft.com/office/drawing/2014/main" id="{35EEEE83-5B76-80EC-3D30-0DBCE2E2F0EC}"/>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pic>
        <p:nvPicPr>
          <p:cNvPr id="18" name="Graphic 17">
            <a:extLst>
              <a:ext uri="{FF2B5EF4-FFF2-40B4-BE49-F238E27FC236}">
                <a16:creationId xmlns:a16="http://schemas.microsoft.com/office/drawing/2014/main" id="{339BA918-409B-9475-B644-FAE36E0B2388}"/>
              </a:ext>
            </a:extLst>
          </p:cNvPr>
          <p:cNvPicPr>
            <a:picLocks noChangeAspect="1"/>
          </p:cNvPicPr>
          <p:nvPr userDrawn="1"/>
        </p:nvPicPr>
        <p:blipFill>
          <a:blip r:embed="rId3"/>
          <a:stretch>
            <a:fillRect/>
          </a:stretch>
        </p:blipFill>
        <p:spPr>
          <a:xfrm>
            <a:off x="7629526" y="2486027"/>
            <a:ext cx="3754439" cy="1477963"/>
          </a:xfrm>
          <a:prstGeom prst="rect">
            <a:avLst/>
          </a:prstGeom>
          <a:effectLst>
            <a:outerShdw blurRad="177800" dist="76200" dir="1800000" algn="tl" rotWithShape="0">
              <a:prstClr val="black">
                <a:alpha val="40000"/>
              </a:prstClr>
            </a:outerShdw>
          </a:effectLst>
        </p:spPr>
      </p:pic>
      <p:pic>
        <p:nvPicPr>
          <p:cNvPr id="19" name="Graphic 18">
            <a:extLst>
              <a:ext uri="{FF2B5EF4-FFF2-40B4-BE49-F238E27FC236}">
                <a16:creationId xmlns:a16="http://schemas.microsoft.com/office/drawing/2014/main" id="{9D85B260-B01E-AD26-9726-C5513B778CC8}"/>
              </a:ext>
            </a:extLst>
          </p:cNvPr>
          <p:cNvPicPr>
            <a:picLocks noChangeAspect="1"/>
          </p:cNvPicPr>
          <p:nvPr userDrawn="1"/>
        </p:nvPicPr>
        <p:blipFill>
          <a:blip r:embed="rId3"/>
          <a:stretch>
            <a:fillRect/>
          </a:stretch>
        </p:blipFill>
        <p:spPr>
          <a:xfrm>
            <a:off x="4083050" y="2486027"/>
            <a:ext cx="3754439" cy="1477963"/>
          </a:xfrm>
          <a:prstGeom prst="rect">
            <a:avLst/>
          </a:prstGeom>
          <a:effectLst>
            <a:outerShdw blurRad="177800" dist="76200" dir="1800000" algn="tl" rotWithShape="0">
              <a:prstClr val="black">
                <a:alpha val="40000"/>
              </a:prstClr>
            </a:outerShdw>
          </a:effectLst>
        </p:spPr>
      </p:pic>
      <p:pic>
        <p:nvPicPr>
          <p:cNvPr id="20" name="Graphic 19">
            <a:extLst>
              <a:ext uri="{FF2B5EF4-FFF2-40B4-BE49-F238E27FC236}">
                <a16:creationId xmlns:a16="http://schemas.microsoft.com/office/drawing/2014/main" id="{3D6B7A43-F851-3AED-4113-7843BD28E8CB}"/>
              </a:ext>
            </a:extLst>
          </p:cNvPr>
          <p:cNvPicPr>
            <a:picLocks noChangeAspect="1"/>
          </p:cNvPicPr>
          <p:nvPr userDrawn="1"/>
        </p:nvPicPr>
        <p:blipFill>
          <a:blip r:embed="rId3"/>
          <a:stretch>
            <a:fillRect/>
          </a:stretch>
        </p:blipFill>
        <p:spPr>
          <a:xfrm>
            <a:off x="536575" y="2486027"/>
            <a:ext cx="3754439" cy="1477963"/>
          </a:xfrm>
          <a:prstGeom prst="rect">
            <a:avLst/>
          </a:prstGeom>
          <a:effectLst>
            <a:outerShdw blurRad="177800" dist="76200" dir="1800000" algn="tl" rotWithShape="0">
              <a:prstClr val="black">
                <a:alpha val="40000"/>
              </a:prstClr>
            </a:outerShdw>
          </a:effectLst>
        </p:spPr>
      </p:pic>
      <p:grpSp>
        <p:nvGrpSpPr>
          <p:cNvPr id="21" name="Group 20">
            <a:extLst>
              <a:ext uri="{FF2B5EF4-FFF2-40B4-BE49-F238E27FC236}">
                <a16:creationId xmlns:a16="http://schemas.microsoft.com/office/drawing/2014/main" id="{518F9BD6-0EAA-6036-D317-E42495CA3F8A}"/>
              </a:ext>
            </a:extLst>
          </p:cNvPr>
          <p:cNvGrpSpPr>
            <a:grpSpLocks/>
          </p:cNvGrpSpPr>
          <p:nvPr userDrawn="1"/>
        </p:nvGrpSpPr>
        <p:grpSpPr bwMode="auto">
          <a:xfrm>
            <a:off x="171451" y="6394452"/>
            <a:ext cx="11304588" cy="257175"/>
            <a:chOff x="172156" y="6394135"/>
            <a:chExt cx="11303564" cy="257026"/>
          </a:xfrm>
        </p:grpSpPr>
        <p:cxnSp>
          <p:nvCxnSpPr>
            <p:cNvPr id="22" name="Straight Connector 21">
              <a:extLst>
                <a:ext uri="{FF2B5EF4-FFF2-40B4-BE49-F238E27FC236}">
                  <a16:creationId xmlns:a16="http://schemas.microsoft.com/office/drawing/2014/main" id="{FBE7A906-B7B4-BBCD-B376-19CB634A9984}"/>
                </a:ext>
              </a:extLst>
            </p:cNvPr>
            <p:cNvCxnSpPr>
              <a:cxnSpLocks/>
            </p:cNvCxnSpPr>
            <p:nvPr userDrawn="1"/>
          </p:nvCxnSpPr>
          <p:spPr>
            <a:xfrm flipV="1">
              <a:off x="1377168" y="6539712"/>
              <a:ext cx="10098552" cy="798"/>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23" name="Graphic 14">
              <a:extLst>
                <a:ext uri="{FF2B5EF4-FFF2-40B4-BE49-F238E27FC236}">
                  <a16:creationId xmlns:a16="http://schemas.microsoft.com/office/drawing/2014/main" id="{F166F98A-A1AE-0AF9-A0EB-2491F28CC241}"/>
                </a:ext>
              </a:extLst>
            </p:cNvPr>
            <p:cNvGrpSpPr>
              <a:grpSpLocks/>
            </p:cNvGrpSpPr>
            <p:nvPr/>
          </p:nvGrpSpPr>
          <p:grpSpPr bwMode="auto">
            <a:xfrm>
              <a:off x="172156" y="6394135"/>
              <a:ext cx="1116339" cy="257026"/>
              <a:chOff x="480879" y="6394135"/>
              <a:chExt cx="1116339" cy="257026"/>
            </a:xfrm>
          </p:grpSpPr>
          <p:sp>
            <p:nvSpPr>
              <p:cNvPr id="24" name="Freeform: Shape 21">
                <a:extLst>
                  <a:ext uri="{FF2B5EF4-FFF2-40B4-BE49-F238E27FC236}">
                    <a16:creationId xmlns:a16="http://schemas.microsoft.com/office/drawing/2014/main" id="{B0866A6B-D948-DF76-AD26-54B652683234}"/>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5" name="Freeform: Shape 22">
                <a:extLst>
                  <a:ext uri="{FF2B5EF4-FFF2-40B4-BE49-F238E27FC236}">
                    <a16:creationId xmlns:a16="http://schemas.microsoft.com/office/drawing/2014/main" id="{78B724F4-F47E-FAD4-BF8B-F56C6DDAD56A}"/>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6" name="Freeform: Shape 23">
                <a:extLst>
                  <a:ext uri="{FF2B5EF4-FFF2-40B4-BE49-F238E27FC236}">
                    <a16:creationId xmlns:a16="http://schemas.microsoft.com/office/drawing/2014/main" id="{AF2C8EBD-7278-AB59-9305-DCDFBAD6E756}"/>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7" name="Freeform: Shape 24">
                <a:extLst>
                  <a:ext uri="{FF2B5EF4-FFF2-40B4-BE49-F238E27FC236}">
                    <a16:creationId xmlns:a16="http://schemas.microsoft.com/office/drawing/2014/main" id="{C3EE3A26-5ED2-AEA1-618A-48B9A1300EA3}"/>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8" name="Freeform: Shape 25">
                <a:extLst>
                  <a:ext uri="{FF2B5EF4-FFF2-40B4-BE49-F238E27FC236}">
                    <a16:creationId xmlns:a16="http://schemas.microsoft.com/office/drawing/2014/main" id="{FCB458DF-55F7-20B1-EDE6-73A904FC01E3}"/>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9" name="Freeform: Shape 26">
                <a:extLst>
                  <a:ext uri="{FF2B5EF4-FFF2-40B4-BE49-F238E27FC236}">
                    <a16:creationId xmlns:a16="http://schemas.microsoft.com/office/drawing/2014/main" id="{015F9819-308D-A6F3-10DD-D61EDE6C5E8D}"/>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0" name="Freeform: Shape 27">
                <a:extLst>
                  <a:ext uri="{FF2B5EF4-FFF2-40B4-BE49-F238E27FC236}">
                    <a16:creationId xmlns:a16="http://schemas.microsoft.com/office/drawing/2014/main" id="{E7EE2A51-FAC8-DD25-9494-CD6B24B1D2AC}"/>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2" name="Title 1"/>
          <p:cNvSpPr>
            <a:spLocks noGrp="1"/>
          </p:cNvSpPr>
          <p:nvPr>
            <p:ph type="title"/>
          </p:nvPr>
        </p:nvSpPr>
        <p:spPr>
          <a:xfrm>
            <a:off x="0" y="596896"/>
            <a:ext cx="11155680" cy="683264"/>
          </a:xfrm>
        </p:spPr>
        <p:txBody>
          <a:bodyPr/>
          <a:lstStyle>
            <a:lvl1pPr>
              <a:defRPr>
                <a:latin typeface="Lucida Sans" panose="020B0602030504020204" pitchFamily="34" charset="0"/>
              </a:defRPr>
            </a:lvl1pPr>
          </a:lstStyle>
          <a:p>
            <a:r>
              <a:rPr lang="en-US"/>
              <a:t>Click to edit Master title style</a:t>
            </a:r>
          </a:p>
        </p:txBody>
      </p:sp>
      <p:sp>
        <p:nvSpPr>
          <p:cNvPr id="4" name="Text Placeholder 3"/>
          <p:cNvSpPr>
            <a:spLocks noGrp="1"/>
          </p:cNvSpPr>
          <p:nvPr>
            <p:ph type="body" sz="quarter" idx="16"/>
          </p:nvPr>
        </p:nvSpPr>
        <p:spPr>
          <a:xfrm>
            <a:off x="914400" y="4297680"/>
            <a:ext cx="3200400" cy="1827167"/>
          </a:xfrm>
          <a:prstGeom prst="rect">
            <a:avLst/>
          </a:prstGeom>
        </p:spPr>
        <p:txBody>
          <a:bodyPr tIns="91440" bIns="0">
            <a:spAutoFit/>
          </a:bodyPr>
          <a:lstStyle>
            <a:lvl1pPr marL="230182" indent="-230182">
              <a:lnSpc>
                <a:spcPct val="90000"/>
              </a:lnSpc>
              <a:spcBef>
                <a:spcPts val="0"/>
              </a:spcBef>
              <a:spcAft>
                <a:spcPts val="500"/>
              </a:spcAft>
              <a:buClr>
                <a:schemeClr val="accent6"/>
              </a:buClr>
              <a:buFont typeface="Arial" panose="020B0604020202020204" pitchFamily="34" charset="0"/>
              <a:buChar char="•"/>
              <a:defRPr sz="1800" cap="none" spc="0" baseline="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
        <p:nvSpPr>
          <p:cNvPr id="40" name="Subtitle 2"/>
          <p:cNvSpPr>
            <a:spLocks noGrp="1"/>
          </p:cNvSpPr>
          <p:nvPr>
            <p:ph type="subTitle" idx="19"/>
          </p:nvPr>
        </p:nvSpPr>
        <p:spPr>
          <a:xfrm>
            <a:off x="0" y="1417321"/>
            <a:ext cx="11155680" cy="378565"/>
          </a:xfrm>
          <a:prstGeom prst="rect">
            <a:avLst/>
          </a:prstGeom>
        </p:spPr>
        <p:txBody>
          <a:bodyPr lIns="585216" bIns="0">
            <a:spAutoFit/>
          </a:bodyPr>
          <a:lstStyle>
            <a:lvl1pPr marL="0" indent="0" algn="l">
              <a:buNone/>
              <a:defRPr sz="2400" b="0" cap="none" spc="0" normalizeH="0" baseline="0">
                <a:solidFill>
                  <a:schemeClr val="bg2"/>
                </a:solidFill>
                <a:latin typeface="Lucida Sans" panose="020B0602030504020204" pitchFamily="34" charset="0"/>
                <a:cs typeface="Dubai Light" panose="020B0303030403030204" pitchFamily="34" charset="-78"/>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9" name="Text Placeholder 3"/>
          <p:cNvSpPr>
            <a:spLocks noGrp="1"/>
          </p:cNvSpPr>
          <p:nvPr>
            <p:ph type="body" sz="quarter" idx="20"/>
          </p:nvPr>
        </p:nvSpPr>
        <p:spPr>
          <a:xfrm>
            <a:off x="4480560" y="4297680"/>
            <a:ext cx="3200400" cy="1827167"/>
          </a:xfrm>
          <a:prstGeom prst="rect">
            <a:avLst/>
          </a:prstGeom>
        </p:spPr>
        <p:txBody>
          <a:bodyPr tIns="91440" bIns="0">
            <a:spAutoFit/>
          </a:bodyPr>
          <a:lstStyle>
            <a:lvl1pPr marL="230182" indent="-230182">
              <a:lnSpc>
                <a:spcPct val="90000"/>
              </a:lnSpc>
              <a:spcBef>
                <a:spcPts val="0"/>
              </a:spcBef>
              <a:spcAft>
                <a:spcPts val="500"/>
              </a:spcAft>
              <a:buClr>
                <a:schemeClr val="accent6"/>
              </a:buClr>
              <a:buFont typeface="Arial" panose="020B0604020202020204" pitchFamily="34" charset="0"/>
              <a:buChar char="•"/>
              <a:defRPr sz="1800" cap="none" spc="0" baseline="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
        <p:nvSpPr>
          <p:cNvPr id="50" name="Text Placeholder 3"/>
          <p:cNvSpPr>
            <a:spLocks noGrp="1"/>
          </p:cNvSpPr>
          <p:nvPr>
            <p:ph type="body" sz="quarter" idx="21"/>
          </p:nvPr>
        </p:nvSpPr>
        <p:spPr>
          <a:xfrm>
            <a:off x="8046720" y="4297680"/>
            <a:ext cx="3200400" cy="1827167"/>
          </a:xfrm>
          <a:prstGeom prst="rect">
            <a:avLst/>
          </a:prstGeom>
        </p:spPr>
        <p:txBody>
          <a:bodyPr tIns="91440" bIns="0">
            <a:spAutoFit/>
          </a:bodyPr>
          <a:lstStyle>
            <a:lvl1pPr marL="230182" indent="-230182">
              <a:lnSpc>
                <a:spcPct val="90000"/>
              </a:lnSpc>
              <a:spcBef>
                <a:spcPts val="0"/>
              </a:spcBef>
              <a:spcAft>
                <a:spcPts val="500"/>
              </a:spcAft>
              <a:buClr>
                <a:schemeClr val="accent6"/>
              </a:buClr>
              <a:buFont typeface="Arial" panose="020B0604020202020204" pitchFamily="34" charset="0"/>
              <a:buChar char="•"/>
              <a:defRPr sz="1800" cap="none" spc="0" baseline="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
        <p:nvSpPr>
          <p:cNvPr id="31" name="Slide Number Placeholder 5">
            <a:extLst>
              <a:ext uri="{FF2B5EF4-FFF2-40B4-BE49-F238E27FC236}">
                <a16:creationId xmlns:a16="http://schemas.microsoft.com/office/drawing/2014/main" id="{B93C67A8-892E-52AB-0792-59850C14AC78}"/>
              </a:ext>
            </a:extLst>
          </p:cNvPr>
          <p:cNvSpPr>
            <a:spLocks noGrp="1"/>
          </p:cNvSpPr>
          <p:nvPr>
            <p:ph type="sldNum" sz="quarter" idx="22"/>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100000">
                      <a:srgbClr val="7AB042"/>
                    </a:gs>
                  </a:gsLst>
                  <a:lin ang="0" scaled="0"/>
                </a:gradFill>
                <a:latin typeface="Lucida Sans" panose="020B0602030504020204" pitchFamily="34" charset="0"/>
              </a:defRPr>
            </a:lvl1pPr>
          </a:lstStyle>
          <a:p>
            <a:pPr>
              <a:defRPr/>
            </a:pPr>
            <a:fld id="{37416BF3-BF11-4D62-B3C5-B280F494BBF4}" type="slidenum">
              <a:rPr lang="en-US"/>
              <a:pPr>
                <a:defRPr/>
              </a:pPr>
              <a:t>‹#›</a:t>
            </a:fld>
            <a:endParaRPr lang="en-US"/>
          </a:p>
        </p:txBody>
      </p:sp>
    </p:spTree>
    <p:extLst>
      <p:ext uri="{BB962C8B-B14F-4D97-AF65-F5344CB8AC3E}">
        <p14:creationId xmlns:p14="http://schemas.microsoft.com/office/powerpoint/2010/main" val="292449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x Grid Righ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8145BB8-7BC5-971D-CF35-082360C7950F}"/>
              </a:ext>
            </a:extLst>
          </p:cNvPr>
          <p:cNvSpPr>
            <a:spLocks noChangeAspect="1"/>
          </p:cNvSpPr>
          <p:nvPr/>
        </p:nvSpPr>
        <p:spPr>
          <a:xfrm rot="5400000">
            <a:off x="4824900" y="910670"/>
            <a:ext cx="8851221" cy="6770728"/>
          </a:xfrm>
          <a:custGeom>
            <a:avLst/>
            <a:gdLst>
              <a:gd name="connsiteX0" fmla="*/ 7479621 w 8851221"/>
              <a:gd name="connsiteY0" fmla="*/ 2484483 h 6770728"/>
              <a:gd name="connsiteX1" fmla="*/ 7479621 w 8851221"/>
              <a:gd name="connsiteY1" fmla="*/ 1692804 h 6770728"/>
              <a:gd name="connsiteX2" fmla="*/ 8165422 w 8851221"/>
              <a:gd name="connsiteY2" fmla="*/ 1296723 h 6770728"/>
              <a:gd name="connsiteX3" fmla="*/ 8851221 w 8851221"/>
              <a:gd name="connsiteY3" fmla="*/ 1692804 h 6770728"/>
              <a:gd name="connsiteX4" fmla="*/ 8851221 w 8851221"/>
              <a:gd name="connsiteY4" fmla="*/ 2484483 h 6770728"/>
              <a:gd name="connsiteX5" fmla="*/ 8165422 w 8851221"/>
              <a:gd name="connsiteY5" fmla="*/ 2880563 h 6770728"/>
              <a:gd name="connsiteX6" fmla="*/ 6731659 w 8851221"/>
              <a:gd name="connsiteY6" fmla="*/ 1187761 h 6770728"/>
              <a:gd name="connsiteX7" fmla="*/ 6731659 w 8851221"/>
              <a:gd name="connsiteY7" fmla="*/ 396082 h 6770728"/>
              <a:gd name="connsiteX8" fmla="*/ 7417460 w 8851221"/>
              <a:gd name="connsiteY8" fmla="*/ 0 h 6770728"/>
              <a:gd name="connsiteX9" fmla="*/ 8103260 w 8851221"/>
              <a:gd name="connsiteY9" fmla="*/ 396082 h 6770728"/>
              <a:gd name="connsiteX10" fmla="*/ 8103260 w 8851221"/>
              <a:gd name="connsiteY10" fmla="*/ 1187761 h 6770728"/>
              <a:gd name="connsiteX11" fmla="*/ 7417460 w 8851221"/>
              <a:gd name="connsiteY11" fmla="*/ 1583841 h 6770728"/>
              <a:gd name="connsiteX12" fmla="*/ 6724625 w 8851221"/>
              <a:gd name="connsiteY12" fmla="*/ 3781205 h 6770728"/>
              <a:gd name="connsiteX13" fmla="*/ 6724625 w 8851221"/>
              <a:gd name="connsiteY13" fmla="*/ 2989526 h 6770728"/>
              <a:gd name="connsiteX14" fmla="*/ 7410426 w 8851221"/>
              <a:gd name="connsiteY14" fmla="*/ 2593445 h 6770728"/>
              <a:gd name="connsiteX15" fmla="*/ 8096226 w 8851221"/>
              <a:gd name="connsiteY15" fmla="*/ 2989526 h 6770728"/>
              <a:gd name="connsiteX16" fmla="*/ 8096226 w 8851221"/>
              <a:gd name="connsiteY16" fmla="*/ 3781205 h 6770728"/>
              <a:gd name="connsiteX17" fmla="*/ 7410426 w 8851221"/>
              <a:gd name="connsiteY17" fmla="*/ 4177285 h 6770728"/>
              <a:gd name="connsiteX18" fmla="*/ 5983698 w 8851221"/>
              <a:gd name="connsiteY18" fmla="*/ 2484483 h 6770728"/>
              <a:gd name="connsiteX19" fmla="*/ 5983698 w 8851221"/>
              <a:gd name="connsiteY19" fmla="*/ 1692804 h 6770728"/>
              <a:gd name="connsiteX20" fmla="*/ 6669499 w 8851221"/>
              <a:gd name="connsiteY20" fmla="*/ 1296723 h 6770728"/>
              <a:gd name="connsiteX21" fmla="*/ 7355299 w 8851221"/>
              <a:gd name="connsiteY21" fmla="*/ 1692804 h 6770728"/>
              <a:gd name="connsiteX22" fmla="*/ 7355299 w 8851221"/>
              <a:gd name="connsiteY22" fmla="*/ 2484483 h 6770728"/>
              <a:gd name="connsiteX23" fmla="*/ 6669499 w 8851221"/>
              <a:gd name="connsiteY23" fmla="*/ 2880563 h 6770728"/>
              <a:gd name="connsiteX24" fmla="*/ 5976664 w 8851221"/>
              <a:gd name="connsiteY24" fmla="*/ 5077926 h 6770728"/>
              <a:gd name="connsiteX25" fmla="*/ 5976664 w 8851221"/>
              <a:gd name="connsiteY25" fmla="*/ 4286247 h 6770728"/>
              <a:gd name="connsiteX26" fmla="*/ 6662465 w 8851221"/>
              <a:gd name="connsiteY26" fmla="*/ 3890167 h 6770728"/>
              <a:gd name="connsiteX27" fmla="*/ 7348265 w 8851221"/>
              <a:gd name="connsiteY27" fmla="*/ 4286247 h 6770728"/>
              <a:gd name="connsiteX28" fmla="*/ 7348264 w 8851221"/>
              <a:gd name="connsiteY28" fmla="*/ 5077926 h 6770728"/>
              <a:gd name="connsiteX29" fmla="*/ 6662464 w 8851221"/>
              <a:gd name="connsiteY29" fmla="*/ 5474006 h 6770728"/>
              <a:gd name="connsiteX30" fmla="*/ 5235736 w 8851221"/>
              <a:gd name="connsiteY30" fmla="*/ 1187761 h 6770728"/>
              <a:gd name="connsiteX31" fmla="*/ 5235736 w 8851221"/>
              <a:gd name="connsiteY31" fmla="*/ 396082 h 6770728"/>
              <a:gd name="connsiteX32" fmla="*/ 5921537 w 8851221"/>
              <a:gd name="connsiteY32" fmla="*/ 0 h 6770728"/>
              <a:gd name="connsiteX33" fmla="*/ 6607337 w 8851221"/>
              <a:gd name="connsiteY33" fmla="*/ 396082 h 6770728"/>
              <a:gd name="connsiteX34" fmla="*/ 6607337 w 8851221"/>
              <a:gd name="connsiteY34" fmla="*/ 1187761 h 6770728"/>
              <a:gd name="connsiteX35" fmla="*/ 5921537 w 8851221"/>
              <a:gd name="connsiteY35" fmla="*/ 1583841 h 6770728"/>
              <a:gd name="connsiteX36" fmla="*/ 5228702 w 8851221"/>
              <a:gd name="connsiteY36" fmla="*/ 3781205 h 6770728"/>
              <a:gd name="connsiteX37" fmla="*/ 5228702 w 8851221"/>
              <a:gd name="connsiteY37" fmla="*/ 2989526 h 6770728"/>
              <a:gd name="connsiteX38" fmla="*/ 5914503 w 8851221"/>
              <a:gd name="connsiteY38" fmla="*/ 2593445 h 6770728"/>
              <a:gd name="connsiteX39" fmla="*/ 6600303 w 8851221"/>
              <a:gd name="connsiteY39" fmla="*/ 2989526 h 6770728"/>
              <a:gd name="connsiteX40" fmla="*/ 6600303 w 8851221"/>
              <a:gd name="connsiteY40" fmla="*/ 3781205 h 6770728"/>
              <a:gd name="connsiteX41" fmla="*/ 5914503 w 8851221"/>
              <a:gd name="connsiteY41" fmla="*/ 4177285 h 6770728"/>
              <a:gd name="connsiteX42" fmla="*/ 5221667 w 8851221"/>
              <a:gd name="connsiteY42" fmla="*/ 6374648 h 6770728"/>
              <a:gd name="connsiteX43" fmla="*/ 5221667 w 8851221"/>
              <a:gd name="connsiteY43" fmla="*/ 5582969 h 6770728"/>
              <a:gd name="connsiteX44" fmla="*/ 5907467 w 8851221"/>
              <a:gd name="connsiteY44" fmla="*/ 5186889 h 6770728"/>
              <a:gd name="connsiteX45" fmla="*/ 6593267 w 8851221"/>
              <a:gd name="connsiteY45" fmla="*/ 5582969 h 6770728"/>
              <a:gd name="connsiteX46" fmla="*/ 6593267 w 8851221"/>
              <a:gd name="connsiteY46" fmla="*/ 6374648 h 6770728"/>
              <a:gd name="connsiteX47" fmla="*/ 5907467 w 8851221"/>
              <a:gd name="connsiteY47" fmla="*/ 6770728 h 6770728"/>
              <a:gd name="connsiteX48" fmla="*/ 4487773 w 8851221"/>
              <a:gd name="connsiteY48" fmla="*/ 2484483 h 6770728"/>
              <a:gd name="connsiteX49" fmla="*/ 4487773 w 8851221"/>
              <a:gd name="connsiteY49" fmla="*/ 1692804 h 6770728"/>
              <a:gd name="connsiteX50" fmla="*/ 5173574 w 8851221"/>
              <a:gd name="connsiteY50" fmla="*/ 1296723 h 6770728"/>
              <a:gd name="connsiteX51" fmla="*/ 5859374 w 8851221"/>
              <a:gd name="connsiteY51" fmla="*/ 1692804 h 6770728"/>
              <a:gd name="connsiteX52" fmla="*/ 5859374 w 8851221"/>
              <a:gd name="connsiteY52" fmla="*/ 2484483 h 6770728"/>
              <a:gd name="connsiteX53" fmla="*/ 5173574 w 8851221"/>
              <a:gd name="connsiteY53" fmla="*/ 2880563 h 6770728"/>
              <a:gd name="connsiteX54" fmla="*/ 4480739 w 8851221"/>
              <a:gd name="connsiteY54" fmla="*/ 5077926 h 6770728"/>
              <a:gd name="connsiteX55" fmla="*/ 4480739 w 8851221"/>
              <a:gd name="connsiteY55" fmla="*/ 4286247 h 6770728"/>
              <a:gd name="connsiteX56" fmla="*/ 5166540 w 8851221"/>
              <a:gd name="connsiteY56" fmla="*/ 3890167 h 6770728"/>
              <a:gd name="connsiteX57" fmla="*/ 5852340 w 8851221"/>
              <a:gd name="connsiteY57" fmla="*/ 4286247 h 6770728"/>
              <a:gd name="connsiteX58" fmla="*/ 5852339 w 8851221"/>
              <a:gd name="connsiteY58" fmla="*/ 5077926 h 6770728"/>
              <a:gd name="connsiteX59" fmla="*/ 5166539 w 8851221"/>
              <a:gd name="connsiteY59" fmla="*/ 5474006 h 6770728"/>
              <a:gd name="connsiteX60" fmla="*/ 3739813 w 8851221"/>
              <a:gd name="connsiteY60" fmla="*/ 1187761 h 6770728"/>
              <a:gd name="connsiteX61" fmla="*/ 3739813 w 8851221"/>
              <a:gd name="connsiteY61" fmla="*/ 396082 h 6770728"/>
              <a:gd name="connsiteX62" fmla="*/ 4425612 w 8851221"/>
              <a:gd name="connsiteY62" fmla="*/ 0 h 6770728"/>
              <a:gd name="connsiteX63" fmla="*/ 5111412 w 8851221"/>
              <a:gd name="connsiteY63" fmla="*/ 396082 h 6770728"/>
              <a:gd name="connsiteX64" fmla="*/ 5111412 w 8851221"/>
              <a:gd name="connsiteY64" fmla="*/ 1187761 h 6770728"/>
              <a:gd name="connsiteX65" fmla="*/ 4425612 w 8851221"/>
              <a:gd name="connsiteY65" fmla="*/ 1583841 h 6770728"/>
              <a:gd name="connsiteX66" fmla="*/ 3732777 w 8851221"/>
              <a:gd name="connsiteY66" fmla="*/ 3781205 h 6770728"/>
              <a:gd name="connsiteX67" fmla="*/ 3732777 w 8851221"/>
              <a:gd name="connsiteY67" fmla="*/ 2989526 h 6770728"/>
              <a:gd name="connsiteX68" fmla="*/ 4418578 w 8851221"/>
              <a:gd name="connsiteY68" fmla="*/ 2593445 h 6770728"/>
              <a:gd name="connsiteX69" fmla="*/ 5104378 w 8851221"/>
              <a:gd name="connsiteY69" fmla="*/ 2989526 h 6770728"/>
              <a:gd name="connsiteX70" fmla="*/ 5104378 w 8851221"/>
              <a:gd name="connsiteY70" fmla="*/ 3781205 h 6770728"/>
              <a:gd name="connsiteX71" fmla="*/ 4418578 w 8851221"/>
              <a:gd name="connsiteY71" fmla="*/ 4177285 h 6770728"/>
              <a:gd name="connsiteX72" fmla="*/ 2991849 w 8851221"/>
              <a:gd name="connsiteY72" fmla="*/ 2484483 h 6770728"/>
              <a:gd name="connsiteX73" fmla="*/ 2991849 w 8851221"/>
              <a:gd name="connsiteY73" fmla="*/ 1692804 h 6770728"/>
              <a:gd name="connsiteX74" fmla="*/ 3677650 w 8851221"/>
              <a:gd name="connsiteY74" fmla="*/ 1296723 h 6770728"/>
              <a:gd name="connsiteX75" fmla="*/ 4363449 w 8851221"/>
              <a:gd name="connsiteY75" fmla="*/ 1692804 h 6770728"/>
              <a:gd name="connsiteX76" fmla="*/ 4363449 w 8851221"/>
              <a:gd name="connsiteY76" fmla="*/ 2484483 h 6770728"/>
              <a:gd name="connsiteX77" fmla="*/ 3677650 w 8851221"/>
              <a:gd name="connsiteY77" fmla="*/ 2880563 h 6770728"/>
              <a:gd name="connsiteX78" fmla="*/ 2984816 w 8851221"/>
              <a:gd name="connsiteY78" fmla="*/ 5077926 h 6770728"/>
              <a:gd name="connsiteX79" fmla="*/ 2984816 w 8851221"/>
              <a:gd name="connsiteY79" fmla="*/ 4286247 h 6770728"/>
              <a:gd name="connsiteX80" fmla="*/ 3670616 w 8851221"/>
              <a:gd name="connsiteY80" fmla="*/ 3890167 h 6770728"/>
              <a:gd name="connsiteX81" fmla="*/ 4356415 w 8851221"/>
              <a:gd name="connsiteY81" fmla="*/ 4286247 h 6770728"/>
              <a:gd name="connsiteX82" fmla="*/ 4356414 w 8851221"/>
              <a:gd name="connsiteY82" fmla="*/ 5077926 h 6770728"/>
              <a:gd name="connsiteX83" fmla="*/ 3670616 w 8851221"/>
              <a:gd name="connsiteY83" fmla="*/ 5474006 h 6770728"/>
              <a:gd name="connsiteX84" fmla="*/ 2243888 w 8851221"/>
              <a:gd name="connsiteY84" fmla="*/ 1187761 h 6770728"/>
              <a:gd name="connsiteX85" fmla="*/ 2243888 w 8851221"/>
              <a:gd name="connsiteY85" fmla="*/ 396082 h 6770728"/>
              <a:gd name="connsiteX86" fmla="*/ 2929689 w 8851221"/>
              <a:gd name="connsiteY86" fmla="*/ 0 h 6770728"/>
              <a:gd name="connsiteX87" fmla="*/ 3615489 w 8851221"/>
              <a:gd name="connsiteY87" fmla="*/ 396082 h 6770728"/>
              <a:gd name="connsiteX88" fmla="*/ 3615489 w 8851221"/>
              <a:gd name="connsiteY88" fmla="*/ 1187761 h 6770728"/>
              <a:gd name="connsiteX89" fmla="*/ 2929688 w 8851221"/>
              <a:gd name="connsiteY89" fmla="*/ 1583841 h 6770728"/>
              <a:gd name="connsiteX90" fmla="*/ 2236853 w 8851221"/>
              <a:gd name="connsiteY90" fmla="*/ 3781205 h 6770728"/>
              <a:gd name="connsiteX91" fmla="*/ 2236853 w 8851221"/>
              <a:gd name="connsiteY91" fmla="*/ 2989526 h 6770728"/>
              <a:gd name="connsiteX92" fmla="*/ 2922653 w 8851221"/>
              <a:gd name="connsiteY92" fmla="*/ 2593445 h 6770728"/>
              <a:gd name="connsiteX93" fmla="*/ 3608453 w 8851221"/>
              <a:gd name="connsiteY93" fmla="*/ 2989526 h 6770728"/>
              <a:gd name="connsiteX94" fmla="*/ 3608453 w 8851221"/>
              <a:gd name="connsiteY94" fmla="*/ 3781205 h 6770728"/>
              <a:gd name="connsiteX95" fmla="*/ 2922653 w 8851221"/>
              <a:gd name="connsiteY95" fmla="*/ 4177285 h 6770728"/>
              <a:gd name="connsiteX96" fmla="*/ 1495924 w 8851221"/>
              <a:gd name="connsiteY96" fmla="*/ 2484483 h 6770728"/>
              <a:gd name="connsiteX97" fmla="*/ 1495924 w 8851221"/>
              <a:gd name="connsiteY97" fmla="*/ 1692804 h 6770728"/>
              <a:gd name="connsiteX98" fmla="*/ 2181725 w 8851221"/>
              <a:gd name="connsiteY98" fmla="*/ 1296723 h 6770728"/>
              <a:gd name="connsiteX99" fmla="*/ 2867525 w 8851221"/>
              <a:gd name="connsiteY99" fmla="*/ 1692804 h 6770728"/>
              <a:gd name="connsiteX100" fmla="*/ 2867525 w 8851221"/>
              <a:gd name="connsiteY100" fmla="*/ 2484483 h 6770728"/>
              <a:gd name="connsiteX101" fmla="*/ 2181725 w 8851221"/>
              <a:gd name="connsiteY101" fmla="*/ 2880563 h 6770728"/>
              <a:gd name="connsiteX102" fmla="*/ 747963 w 8851221"/>
              <a:gd name="connsiteY102" fmla="*/ 1187761 h 6770728"/>
              <a:gd name="connsiteX103" fmla="*/ 747963 w 8851221"/>
              <a:gd name="connsiteY103" fmla="*/ 396082 h 6770728"/>
              <a:gd name="connsiteX104" fmla="*/ 1433764 w 8851221"/>
              <a:gd name="connsiteY104" fmla="*/ 0 h 6770728"/>
              <a:gd name="connsiteX105" fmla="*/ 2119564 w 8851221"/>
              <a:gd name="connsiteY105" fmla="*/ 396082 h 6770728"/>
              <a:gd name="connsiteX106" fmla="*/ 2119564 w 8851221"/>
              <a:gd name="connsiteY106" fmla="*/ 1187761 h 6770728"/>
              <a:gd name="connsiteX107" fmla="*/ 1433764 w 8851221"/>
              <a:gd name="connsiteY107" fmla="*/ 1583841 h 6770728"/>
              <a:gd name="connsiteX108" fmla="*/ 740928 w 8851221"/>
              <a:gd name="connsiteY108" fmla="*/ 3781205 h 6770728"/>
              <a:gd name="connsiteX109" fmla="*/ 740928 w 8851221"/>
              <a:gd name="connsiteY109" fmla="*/ 2989526 h 6770728"/>
              <a:gd name="connsiteX110" fmla="*/ 1426728 w 8851221"/>
              <a:gd name="connsiteY110" fmla="*/ 2593445 h 6770728"/>
              <a:gd name="connsiteX111" fmla="*/ 2112529 w 8851221"/>
              <a:gd name="connsiteY111" fmla="*/ 2989526 h 6770728"/>
              <a:gd name="connsiteX112" fmla="*/ 2112528 w 8851221"/>
              <a:gd name="connsiteY112" fmla="*/ 3781205 h 6770728"/>
              <a:gd name="connsiteX113" fmla="*/ 1426728 w 8851221"/>
              <a:gd name="connsiteY113" fmla="*/ 4177285 h 6770728"/>
              <a:gd name="connsiteX114" fmla="*/ 0 w 8851221"/>
              <a:gd name="connsiteY114" fmla="*/ 2484483 h 6770728"/>
              <a:gd name="connsiteX115" fmla="*/ 0 w 8851221"/>
              <a:gd name="connsiteY115" fmla="*/ 1692804 h 6770728"/>
              <a:gd name="connsiteX116" fmla="*/ 685800 w 8851221"/>
              <a:gd name="connsiteY116" fmla="*/ 1296723 h 6770728"/>
              <a:gd name="connsiteX117" fmla="*/ 1371600 w 8851221"/>
              <a:gd name="connsiteY117" fmla="*/ 1692804 h 6770728"/>
              <a:gd name="connsiteX118" fmla="*/ 1371600 w 8851221"/>
              <a:gd name="connsiteY118" fmla="*/ 2484483 h 6770728"/>
              <a:gd name="connsiteX119" fmla="*/ 685800 w 8851221"/>
              <a:gd name="connsiteY119" fmla="*/ 2880563 h 67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851221" h="6770728">
                <a:moveTo>
                  <a:pt x="7479621" y="2484483"/>
                </a:moveTo>
                <a:lnTo>
                  <a:pt x="7479621" y="1692804"/>
                </a:lnTo>
                <a:lnTo>
                  <a:pt x="8165422" y="1296723"/>
                </a:lnTo>
                <a:lnTo>
                  <a:pt x="8851221" y="1692804"/>
                </a:lnTo>
                <a:lnTo>
                  <a:pt x="8851221" y="2484483"/>
                </a:lnTo>
                <a:lnTo>
                  <a:pt x="8165422" y="2880563"/>
                </a:lnTo>
                <a:close/>
                <a:moveTo>
                  <a:pt x="6731659" y="1187761"/>
                </a:moveTo>
                <a:lnTo>
                  <a:pt x="6731659" y="396082"/>
                </a:lnTo>
                <a:lnTo>
                  <a:pt x="7417460" y="0"/>
                </a:lnTo>
                <a:lnTo>
                  <a:pt x="8103260" y="396082"/>
                </a:lnTo>
                <a:lnTo>
                  <a:pt x="8103260" y="1187761"/>
                </a:lnTo>
                <a:lnTo>
                  <a:pt x="7417460" y="1583841"/>
                </a:lnTo>
                <a:close/>
                <a:moveTo>
                  <a:pt x="6724625" y="3781205"/>
                </a:moveTo>
                <a:lnTo>
                  <a:pt x="6724625" y="2989526"/>
                </a:lnTo>
                <a:lnTo>
                  <a:pt x="7410426" y="2593445"/>
                </a:lnTo>
                <a:lnTo>
                  <a:pt x="8096226" y="2989526"/>
                </a:lnTo>
                <a:lnTo>
                  <a:pt x="8096226" y="3781205"/>
                </a:lnTo>
                <a:lnTo>
                  <a:pt x="7410426" y="4177285"/>
                </a:lnTo>
                <a:close/>
                <a:moveTo>
                  <a:pt x="5983698" y="2484483"/>
                </a:moveTo>
                <a:lnTo>
                  <a:pt x="5983698" y="1692804"/>
                </a:lnTo>
                <a:lnTo>
                  <a:pt x="6669499" y="1296723"/>
                </a:lnTo>
                <a:lnTo>
                  <a:pt x="7355299" y="1692804"/>
                </a:lnTo>
                <a:lnTo>
                  <a:pt x="7355299" y="2484483"/>
                </a:lnTo>
                <a:lnTo>
                  <a:pt x="6669499" y="2880563"/>
                </a:lnTo>
                <a:close/>
                <a:moveTo>
                  <a:pt x="5976664" y="5077926"/>
                </a:moveTo>
                <a:lnTo>
                  <a:pt x="5976664" y="4286247"/>
                </a:lnTo>
                <a:lnTo>
                  <a:pt x="6662465" y="3890167"/>
                </a:lnTo>
                <a:lnTo>
                  <a:pt x="7348265" y="4286247"/>
                </a:lnTo>
                <a:lnTo>
                  <a:pt x="7348264" y="5077926"/>
                </a:lnTo>
                <a:lnTo>
                  <a:pt x="6662464" y="5474006"/>
                </a:lnTo>
                <a:close/>
                <a:moveTo>
                  <a:pt x="5235736" y="1187761"/>
                </a:moveTo>
                <a:lnTo>
                  <a:pt x="5235736" y="396082"/>
                </a:lnTo>
                <a:lnTo>
                  <a:pt x="5921537" y="0"/>
                </a:lnTo>
                <a:lnTo>
                  <a:pt x="6607337" y="396082"/>
                </a:lnTo>
                <a:lnTo>
                  <a:pt x="6607337" y="1187761"/>
                </a:lnTo>
                <a:lnTo>
                  <a:pt x="5921537" y="1583841"/>
                </a:lnTo>
                <a:close/>
                <a:moveTo>
                  <a:pt x="5228702" y="3781205"/>
                </a:moveTo>
                <a:lnTo>
                  <a:pt x="5228702" y="2989526"/>
                </a:lnTo>
                <a:lnTo>
                  <a:pt x="5914503" y="2593445"/>
                </a:lnTo>
                <a:lnTo>
                  <a:pt x="6600303" y="2989526"/>
                </a:lnTo>
                <a:lnTo>
                  <a:pt x="6600303" y="3781205"/>
                </a:lnTo>
                <a:lnTo>
                  <a:pt x="5914503" y="4177285"/>
                </a:lnTo>
                <a:close/>
                <a:moveTo>
                  <a:pt x="5221667" y="6374648"/>
                </a:moveTo>
                <a:lnTo>
                  <a:pt x="5221667" y="5582969"/>
                </a:lnTo>
                <a:lnTo>
                  <a:pt x="5907467" y="5186889"/>
                </a:lnTo>
                <a:lnTo>
                  <a:pt x="6593267" y="5582969"/>
                </a:lnTo>
                <a:lnTo>
                  <a:pt x="6593267" y="6374648"/>
                </a:lnTo>
                <a:lnTo>
                  <a:pt x="5907467" y="6770728"/>
                </a:lnTo>
                <a:close/>
                <a:moveTo>
                  <a:pt x="4487773" y="2484483"/>
                </a:moveTo>
                <a:lnTo>
                  <a:pt x="4487773" y="1692804"/>
                </a:lnTo>
                <a:lnTo>
                  <a:pt x="5173574" y="1296723"/>
                </a:lnTo>
                <a:lnTo>
                  <a:pt x="5859374" y="1692804"/>
                </a:lnTo>
                <a:lnTo>
                  <a:pt x="5859374" y="2484483"/>
                </a:lnTo>
                <a:lnTo>
                  <a:pt x="5173574" y="2880563"/>
                </a:lnTo>
                <a:close/>
                <a:moveTo>
                  <a:pt x="4480739" y="5077926"/>
                </a:moveTo>
                <a:lnTo>
                  <a:pt x="4480739" y="4286247"/>
                </a:lnTo>
                <a:lnTo>
                  <a:pt x="5166540" y="3890167"/>
                </a:lnTo>
                <a:lnTo>
                  <a:pt x="5852340" y="4286247"/>
                </a:lnTo>
                <a:lnTo>
                  <a:pt x="5852339" y="5077926"/>
                </a:lnTo>
                <a:lnTo>
                  <a:pt x="5166539" y="5474006"/>
                </a:lnTo>
                <a:close/>
                <a:moveTo>
                  <a:pt x="3739813" y="1187761"/>
                </a:moveTo>
                <a:lnTo>
                  <a:pt x="3739813" y="396082"/>
                </a:lnTo>
                <a:lnTo>
                  <a:pt x="4425612" y="0"/>
                </a:lnTo>
                <a:lnTo>
                  <a:pt x="5111412" y="396082"/>
                </a:lnTo>
                <a:lnTo>
                  <a:pt x="5111412" y="1187761"/>
                </a:lnTo>
                <a:lnTo>
                  <a:pt x="4425612" y="1583841"/>
                </a:lnTo>
                <a:close/>
                <a:moveTo>
                  <a:pt x="3732777" y="3781205"/>
                </a:moveTo>
                <a:lnTo>
                  <a:pt x="3732777" y="2989526"/>
                </a:lnTo>
                <a:lnTo>
                  <a:pt x="4418578" y="2593445"/>
                </a:lnTo>
                <a:lnTo>
                  <a:pt x="5104378" y="2989526"/>
                </a:lnTo>
                <a:lnTo>
                  <a:pt x="5104378" y="3781205"/>
                </a:lnTo>
                <a:lnTo>
                  <a:pt x="4418578" y="4177285"/>
                </a:lnTo>
                <a:close/>
                <a:moveTo>
                  <a:pt x="2991849" y="2484483"/>
                </a:moveTo>
                <a:lnTo>
                  <a:pt x="2991849" y="1692804"/>
                </a:lnTo>
                <a:lnTo>
                  <a:pt x="3677650" y="1296723"/>
                </a:lnTo>
                <a:lnTo>
                  <a:pt x="4363449" y="1692804"/>
                </a:lnTo>
                <a:lnTo>
                  <a:pt x="4363449" y="2484483"/>
                </a:lnTo>
                <a:lnTo>
                  <a:pt x="3677650" y="2880563"/>
                </a:lnTo>
                <a:close/>
                <a:moveTo>
                  <a:pt x="2984816" y="5077926"/>
                </a:moveTo>
                <a:lnTo>
                  <a:pt x="2984816" y="4286247"/>
                </a:lnTo>
                <a:lnTo>
                  <a:pt x="3670616" y="3890167"/>
                </a:lnTo>
                <a:lnTo>
                  <a:pt x="4356415" y="4286247"/>
                </a:lnTo>
                <a:lnTo>
                  <a:pt x="4356414" y="5077926"/>
                </a:lnTo>
                <a:lnTo>
                  <a:pt x="3670616" y="5474006"/>
                </a:lnTo>
                <a:close/>
                <a:moveTo>
                  <a:pt x="2243888" y="1187761"/>
                </a:moveTo>
                <a:lnTo>
                  <a:pt x="2243888" y="396082"/>
                </a:lnTo>
                <a:lnTo>
                  <a:pt x="2929689" y="0"/>
                </a:lnTo>
                <a:lnTo>
                  <a:pt x="3615489" y="396082"/>
                </a:lnTo>
                <a:lnTo>
                  <a:pt x="3615489" y="1187761"/>
                </a:lnTo>
                <a:lnTo>
                  <a:pt x="2929688" y="1583841"/>
                </a:lnTo>
                <a:close/>
                <a:moveTo>
                  <a:pt x="2236853" y="3781205"/>
                </a:moveTo>
                <a:lnTo>
                  <a:pt x="2236853" y="2989526"/>
                </a:lnTo>
                <a:lnTo>
                  <a:pt x="2922653" y="2593445"/>
                </a:lnTo>
                <a:lnTo>
                  <a:pt x="3608453" y="2989526"/>
                </a:lnTo>
                <a:lnTo>
                  <a:pt x="3608453" y="3781205"/>
                </a:lnTo>
                <a:lnTo>
                  <a:pt x="2922653" y="4177285"/>
                </a:lnTo>
                <a:close/>
                <a:moveTo>
                  <a:pt x="1495924" y="2484483"/>
                </a:moveTo>
                <a:lnTo>
                  <a:pt x="1495924" y="1692804"/>
                </a:lnTo>
                <a:lnTo>
                  <a:pt x="2181725" y="1296723"/>
                </a:lnTo>
                <a:lnTo>
                  <a:pt x="2867525" y="1692804"/>
                </a:lnTo>
                <a:lnTo>
                  <a:pt x="2867525" y="2484483"/>
                </a:lnTo>
                <a:lnTo>
                  <a:pt x="2181725" y="2880563"/>
                </a:lnTo>
                <a:close/>
                <a:moveTo>
                  <a:pt x="747963" y="1187761"/>
                </a:moveTo>
                <a:lnTo>
                  <a:pt x="747963" y="396082"/>
                </a:lnTo>
                <a:lnTo>
                  <a:pt x="1433764" y="0"/>
                </a:lnTo>
                <a:lnTo>
                  <a:pt x="2119564" y="396082"/>
                </a:lnTo>
                <a:lnTo>
                  <a:pt x="2119564" y="1187761"/>
                </a:lnTo>
                <a:lnTo>
                  <a:pt x="1433764" y="1583841"/>
                </a:lnTo>
                <a:close/>
                <a:moveTo>
                  <a:pt x="740928" y="3781205"/>
                </a:moveTo>
                <a:lnTo>
                  <a:pt x="740928" y="2989526"/>
                </a:lnTo>
                <a:lnTo>
                  <a:pt x="1426728" y="2593445"/>
                </a:lnTo>
                <a:lnTo>
                  <a:pt x="2112529" y="2989526"/>
                </a:lnTo>
                <a:lnTo>
                  <a:pt x="2112528" y="3781205"/>
                </a:lnTo>
                <a:lnTo>
                  <a:pt x="1426728" y="4177285"/>
                </a:lnTo>
                <a:close/>
                <a:moveTo>
                  <a:pt x="0" y="2484483"/>
                </a:moveTo>
                <a:lnTo>
                  <a:pt x="0" y="1692804"/>
                </a:lnTo>
                <a:lnTo>
                  <a:pt x="685800" y="1296723"/>
                </a:lnTo>
                <a:lnTo>
                  <a:pt x="1371600" y="1692804"/>
                </a:lnTo>
                <a:lnTo>
                  <a:pt x="1371600" y="2484483"/>
                </a:lnTo>
                <a:lnTo>
                  <a:pt x="685800" y="2880563"/>
                </a:lnTo>
                <a:close/>
              </a:path>
            </a:pathLst>
          </a:custGeom>
          <a:solidFill>
            <a:schemeClr val="tx1"/>
          </a:solidFill>
          <a:ln w="38100" cap="flat">
            <a:gradFill>
              <a:gsLst>
                <a:gs pos="0">
                  <a:srgbClr val="2CBCB6"/>
                </a:gs>
                <a:gs pos="100000">
                  <a:srgbClr val="7AB042"/>
                </a:gs>
              </a:gsLst>
              <a:lin ang="2700000" scaled="0"/>
            </a:gradFill>
            <a:prstDash val="solid"/>
            <a:miter/>
          </a:ln>
          <a:effectLst>
            <a:outerShdw blurRad="38100" dist="63500" dir="2700000" algn="tl" rotWithShape="0">
              <a:prstClr val="black">
                <a:alpha val="45000"/>
              </a:prstClr>
            </a:outerShdw>
          </a:effectLst>
        </p:spPr>
        <p:txBody>
          <a:bodyPr anchor="ctr"/>
          <a:lstStyle/>
          <a:p>
            <a:pPr>
              <a:defRPr/>
            </a:pPr>
            <a:endParaRPr lang="en-US">
              <a:latin typeface="Lucida Sans" panose="020B0602030504020204" pitchFamily="34" charset="0"/>
            </a:endParaRPr>
          </a:p>
        </p:txBody>
      </p:sp>
      <p:grpSp>
        <p:nvGrpSpPr>
          <p:cNvPr id="4" name="Group 3">
            <a:extLst>
              <a:ext uri="{FF2B5EF4-FFF2-40B4-BE49-F238E27FC236}">
                <a16:creationId xmlns:a16="http://schemas.microsoft.com/office/drawing/2014/main" id="{15C10A30-44AC-68FF-C73F-48FCF566F4B3}"/>
              </a:ext>
            </a:extLst>
          </p:cNvPr>
          <p:cNvGrpSpPr>
            <a:grpSpLocks/>
          </p:cNvGrpSpPr>
          <p:nvPr/>
        </p:nvGrpSpPr>
        <p:grpSpPr bwMode="auto">
          <a:xfrm>
            <a:off x="171451" y="6394452"/>
            <a:ext cx="6989763" cy="257175"/>
            <a:chOff x="172156" y="6394135"/>
            <a:chExt cx="6989712" cy="257026"/>
          </a:xfrm>
        </p:grpSpPr>
        <p:cxnSp>
          <p:nvCxnSpPr>
            <p:cNvPr id="5" name="Straight Connector 4">
              <a:extLst>
                <a:ext uri="{FF2B5EF4-FFF2-40B4-BE49-F238E27FC236}">
                  <a16:creationId xmlns:a16="http://schemas.microsoft.com/office/drawing/2014/main" id="{81764E8F-C2FF-9EC2-AAFC-3B1F513516D7}"/>
                </a:ext>
              </a:extLst>
            </p:cNvPr>
            <p:cNvCxnSpPr>
              <a:cxnSpLocks/>
              <a:endCxn id="139" idx="29"/>
            </p:cNvCxnSpPr>
            <p:nvPr/>
          </p:nvCxnSpPr>
          <p:spPr>
            <a:xfrm flipV="1">
              <a:off x="1377168" y="6532888"/>
              <a:ext cx="5784700" cy="7622"/>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Graphic 14">
              <a:extLst>
                <a:ext uri="{FF2B5EF4-FFF2-40B4-BE49-F238E27FC236}">
                  <a16:creationId xmlns:a16="http://schemas.microsoft.com/office/drawing/2014/main" id="{34225E09-0033-AE99-CD08-EBFBD3E10168}"/>
                </a:ext>
              </a:extLst>
            </p:cNvPr>
            <p:cNvGrpSpPr>
              <a:grpSpLocks/>
            </p:cNvGrpSpPr>
            <p:nvPr/>
          </p:nvGrpSpPr>
          <p:grpSpPr bwMode="auto">
            <a:xfrm>
              <a:off x="172156" y="6394135"/>
              <a:ext cx="1116339" cy="257026"/>
              <a:chOff x="480879" y="6394135"/>
              <a:chExt cx="1116339" cy="257026"/>
            </a:xfrm>
          </p:grpSpPr>
          <p:sp>
            <p:nvSpPr>
              <p:cNvPr id="7" name="Freeform: Shape 21">
                <a:extLst>
                  <a:ext uri="{FF2B5EF4-FFF2-40B4-BE49-F238E27FC236}">
                    <a16:creationId xmlns:a16="http://schemas.microsoft.com/office/drawing/2014/main" id="{326C08D2-2915-BCBA-A10D-701DF3196EDC}"/>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22">
                <a:extLst>
                  <a:ext uri="{FF2B5EF4-FFF2-40B4-BE49-F238E27FC236}">
                    <a16:creationId xmlns:a16="http://schemas.microsoft.com/office/drawing/2014/main" id="{240797C5-AF75-39E8-7DBA-E0CE33580D4B}"/>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23">
                <a:extLst>
                  <a:ext uri="{FF2B5EF4-FFF2-40B4-BE49-F238E27FC236}">
                    <a16:creationId xmlns:a16="http://schemas.microsoft.com/office/drawing/2014/main" id="{7287DACC-8B79-489C-6D90-D8219B9DD157}"/>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24">
                <a:extLst>
                  <a:ext uri="{FF2B5EF4-FFF2-40B4-BE49-F238E27FC236}">
                    <a16:creationId xmlns:a16="http://schemas.microsoft.com/office/drawing/2014/main" id="{F6BCD0BA-7403-63FB-C26D-50EFDFC41BF0}"/>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25">
                <a:extLst>
                  <a:ext uri="{FF2B5EF4-FFF2-40B4-BE49-F238E27FC236}">
                    <a16:creationId xmlns:a16="http://schemas.microsoft.com/office/drawing/2014/main" id="{2DBF36EB-5F88-E18B-89FC-EE6E4747AFEE}"/>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26">
                <a:extLst>
                  <a:ext uri="{FF2B5EF4-FFF2-40B4-BE49-F238E27FC236}">
                    <a16:creationId xmlns:a16="http://schemas.microsoft.com/office/drawing/2014/main" id="{7EFC8B14-DC80-B190-E262-4BC0A7EB120F}"/>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27">
                <a:extLst>
                  <a:ext uri="{FF2B5EF4-FFF2-40B4-BE49-F238E27FC236}">
                    <a16:creationId xmlns:a16="http://schemas.microsoft.com/office/drawing/2014/main" id="{965ECA6D-CC3E-9963-A9B7-0EBED3163DA8}"/>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14" name="Freeform: Shape 13">
            <a:extLst>
              <a:ext uri="{FF2B5EF4-FFF2-40B4-BE49-F238E27FC236}">
                <a16:creationId xmlns:a16="http://schemas.microsoft.com/office/drawing/2014/main" id="{FD34C03B-75ED-92DF-6D75-3E6F682F8C88}"/>
              </a:ext>
            </a:extLst>
          </p:cNvPr>
          <p:cNvSpPr>
            <a:spLocks noChangeAspect="1"/>
          </p:cNvSpPr>
          <p:nvPr userDrawn="1"/>
        </p:nvSpPr>
        <p:spPr>
          <a:xfrm rot="5400000">
            <a:off x="4824900" y="910670"/>
            <a:ext cx="8851221" cy="6770728"/>
          </a:xfrm>
          <a:custGeom>
            <a:avLst/>
            <a:gdLst>
              <a:gd name="connsiteX0" fmla="*/ 7479621 w 8851221"/>
              <a:gd name="connsiteY0" fmla="*/ 2484483 h 6770728"/>
              <a:gd name="connsiteX1" fmla="*/ 7479621 w 8851221"/>
              <a:gd name="connsiteY1" fmla="*/ 1692804 h 6770728"/>
              <a:gd name="connsiteX2" fmla="*/ 8165422 w 8851221"/>
              <a:gd name="connsiteY2" fmla="*/ 1296723 h 6770728"/>
              <a:gd name="connsiteX3" fmla="*/ 8851221 w 8851221"/>
              <a:gd name="connsiteY3" fmla="*/ 1692804 h 6770728"/>
              <a:gd name="connsiteX4" fmla="*/ 8851221 w 8851221"/>
              <a:gd name="connsiteY4" fmla="*/ 2484483 h 6770728"/>
              <a:gd name="connsiteX5" fmla="*/ 8165422 w 8851221"/>
              <a:gd name="connsiteY5" fmla="*/ 2880563 h 6770728"/>
              <a:gd name="connsiteX6" fmla="*/ 6731659 w 8851221"/>
              <a:gd name="connsiteY6" fmla="*/ 1187761 h 6770728"/>
              <a:gd name="connsiteX7" fmla="*/ 6731659 w 8851221"/>
              <a:gd name="connsiteY7" fmla="*/ 396082 h 6770728"/>
              <a:gd name="connsiteX8" fmla="*/ 7417460 w 8851221"/>
              <a:gd name="connsiteY8" fmla="*/ 0 h 6770728"/>
              <a:gd name="connsiteX9" fmla="*/ 8103260 w 8851221"/>
              <a:gd name="connsiteY9" fmla="*/ 396082 h 6770728"/>
              <a:gd name="connsiteX10" fmla="*/ 8103260 w 8851221"/>
              <a:gd name="connsiteY10" fmla="*/ 1187761 h 6770728"/>
              <a:gd name="connsiteX11" fmla="*/ 7417460 w 8851221"/>
              <a:gd name="connsiteY11" fmla="*/ 1583841 h 6770728"/>
              <a:gd name="connsiteX12" fmla="*/ 6724625 w 8851221"/>
              <a:gd name="connsiteY12" fmla="*/ 3781205 h 6770728"/>
              <a:gd name="connsiteX13" fmla="*/ 6724625 w 8851221"/>
              <a:gd name="connsiteY13" fmla="*/ 2989526 h 6770728"/>
              <a:gd name="connsiteX14" fmla="*/ 7410426 w 8851221"/>
              <a:gd name="connsiteY14" fmla="*/ 2593445 h 6770728"/>
              <a:gd name="connsiteX15" fmla="*/ 8096226 w 8851221"/>
              <a:gd name="connsiteY15" fmla="*/ 2989526 h 6770728"/>
              <a:gd name="connsiteX16" fmla="*/ 8096226 w 8851221"/>
              <a:gd name="connsiteY16" fmla="*/ 3781205 h 6770728"/>
              <a:gd name="connsiteX17" fmla="*/ 7410426 w 8851221"/>
              <a:gd name="connsiteY17" fmla="*/ 4177285 h 6770728"/>
              <a:gd name="connsiteX18" fmla="*/ 5983698 w 8851221"/>
              <a:gd name="connsiteY18" fmla="*/ 2484483 h 6770728"/>
              <a:gd name="connsiteX19" fmla="*/ 5983698 w 8851221"/>
              <a:gd name="connsiteY19" fmla="*/ 1692804 h 6770728"/>
              <a:gd name="connsiteX20" fmla="*/ 6669499 w 8851221"/>
              <a:gd name="connsiteY20" fmla="*/ 1296723 h 6770728"/>
              <a:gd name="connsiteX21" fmla="*/ 7355299 w 8851221"/>
              <a:gd name="connsiteY21" fmla="*/ 1692804 h 6770728"/>
              <a:gd name="connsiteX22" fmla="*/ 7355299 w 8851221"/>
              <a:gd name="connsiteY22" fmla="*/ 2484483 h 6770728"/>
              <a:gd name="connsiteX23" fmla="*/ 6669499 w 8851221"/>
              <a:gd name="connsiteY23" fmla="*/ 2880563 h 6770728"/>
              <a:gd name="connsiteX24" fmla="*/ 5976664 w 8851221"/>
              <a:gd name="connsiteY24" fmla="*/ 5077926 h 6770728"/>
              <a:gd name="connsiteX25" fmla="*/ 5976664 w 8851221"/>
              <a:gd name="connsiteY25" fmla="*/ 4286247 h 6770728"/>
              <a:gd name="connsiteX26" fmla="*/ 6662465 w 8851221"/>
              <a:gd name="connsiteY26" fmla="*/ 3890167 h 6770728"/>
              <a:gd name="connsiteX27" fmla="*/ 7348265 w 8851221"/>
              <a:gd name="connsiteY27" fmla="*/ 4286247 h 6770728"/>
              <a:gd name="connsiteX28" fmla="*/ 7348264 w 8851221"/>
              <a:gd name="connsiteY28" fmla="*/ 5077926 h 6770728"/>
              <a:gd name="connsiteX29" fmla="*/ 6662464 w 8851221"/>
              <a:gd name="connsiteY29" fmla="*/ 5474006 h 6770728"/>
              <a:gd name="connsiteX30" fmla="*/ 5235736 w 8851221"/>
              <a:gd name="connsiteY30" fmla="*/ 1187761 h 6770728"/>
              <a:gd name="connsiteX31" fmla="*/ 5235736 w 8851221"/>
              <a:gd name="connsiteY31" fmla="*/ 396082 h 6770728"/>
              <a:gd name="connsiteX32" fmla="*/ 5921537 w 8851221"/>
              <a:gd name="connsiteY32" fmla="*/ 0 h 6770728"/>
              <a:gd name="connsiteX33" fmla="*/ 6607337 w 8851221"/>
              <a:gd name="connsiteY33" fmla="*/ 396082 h 6770728"/>
              <a:gd name="connsiteX34" fmla="*/ 6607337 w 8851221"/>
              <a:gd name="connsiteY34" fmla="*/ 1187761 h 6770728"/>
              <a:gd name="connsiteX35" fmla="*/ 5921537 w 8851221"/>
              <a:gd name="connsiteY35" fmla="*/ 1583841 h 6770728"/>
              <a:gd name="connsiteX36" fmla="*/ 5228702 w 8851221"/>
              <a:gd name="connsiteY36" fmla="*/ 3781205 h 6770728"/>
              <a:gd name="connsiteX37" fmla="*/ 5228702 w 8851221"/>
              <a:gd name="connsiteY37" fmla="*/ 2989526 h 6770728"/>
              <a:gd name="connsiteX38" fmla="*/ 5914503 w 8851221"/>
              <a:gd name="connsiteY38" fmla="*/ 2593445 h 6770728"/>
              <a:gd name="connsiteX39" fmla="*/ 6600303 w 8851221"/>
              <a:gd name="connsiteY39" fmla="*/ 2989526 h 6770728"/>
              <a:gd name="connsiteX40" fmla="*/ 6600303 w 8851221"/>
              <a:gd name="connsiteY40" fmla="*/ 3781205 h 6770728"/>
              <a:gd name="connsiteX41" fmla="*/ 5914503 w 8851221"/>
              <a:gd name="connsiteY41" fmla="*/ 4177285 h 6770728"/>
              <a:gd name="connsiteX42" fmla="*/ 5221667 w 8851221"/>
              <a:gd name="connsiteY42" fmla="*/ 6374648 h 6770728"/>
              <a:gd name="connsiteX43" fmla="*/ 5221667 w 8851221"/>
              <a:gd name="connsiteY43" fmla="*/ 5582969 h 6770728"/>
              <a:gd name="connsiteX44" fmla="*/ 5907467 w 8851221"/>
              <a:gd name="connsiteY44" fmla="*/ 5186889 h 6770728"/>
              <a:gd name="connsiteX45" fmla="*/ 6593267 w 8851221"/>
              <a:gd name="connsiteY45" fmla="*/ 5582969 h 6770728"/>
              <a:gd name="connsiteX46" fmla="*/ 6593267 w 8851221"/>
              <a:gd name="connsiteY46" fmla="*/ 6374648 h 6770728"/>
              <a:gd name="connsiteX47" fmla="*/ 5907467 w 8851221"/>
              <a:gd name="connsiteY47" fmla="*/ 6770728 h 6770728"/>
              <a:gd name="connsiteX48" fmla="*/ 4487773 w 8851221"/>
              <a:gd name="connsiteY48" fmla="*/ 2484483 h 6770728"/>
              <a:gd name="connsiteX49" fmla="*/ 4487773 w 8851221"/>
              <a:gd name="connsiteY49" fmla="*/ 1692804 h 6770728"/>
              <a:gd name="connsiteX50" fmla="*/ 5173574 w 8851221"/>
              <a:gd name="connsiteY50" fmla="*/ 1296723 h 6770728"/>
              <a:gd name="connsiteX51" fmla="*/ 5859374 w 8851221"/>
              <a:gd name="connsiteY51" fmla="*/ 1692804 h 6770728"/>
              <a:gd name="connsiteX52" fmla="*/ 5859374 w 8851221"/>
              <a:gd name="connsiteY52" fmla="*/ 2484483 h 6770728"/>
              <a:gd name="connsiteX53" fmla="*/ 5173574 w 8851221"/>
              <a:gd name="connsiteY53" fmla="*/ 2880563 h 6770728"/>
              <a:gd name="connsiteX54" fmla="*/ 4480739 w 8851221"/>
              <a:gd name="connsiteY54" fmla="*/ 5077926 h 6770728"/>
              <a:gd name="connsiteX55" fmla="*/ 4480739 w 8851221"/>
              <a:gd name="connsiteY55" fmla="*/ 4286247 h 6770728"/>
              <a:gd name="connsiteX56" fmla="*/ 5166540 w 8851221"/>
              <a:gd name="connsiteY56" fmla="*/ 3890167 h 6770728"/>
              <a:gd name="connsiteX57" fmla="*/ 5852340 w 8851221"/>
              <a:gd name="connsiteY57" fmla="*/ 4286247 h 6770728"/>
              <a:gd name="connsiteX58" fmla="*/ 5852339 w 8851221"/>
              <a:gd name="connsiteY58" fmla="*/ 5077926 h 6770728"/>
              <a:gd name="connsiteX59" fmla="*/ 5166539 w 8851221"/>
              <a:gd name="connsiteY59" fmla="*/ 5474006 h 6770728"/>
              <a:gd name="connsiteX60" fmla="*/ 3739813 w 8851221"/>
              <a:gd name="connsiteY60" fmla="*/ 1187761 h 6770728"/>
              <a:gd name="connsiteX61" fmla="*/ 3739813 w 8851221"/>
              <a:gd name="connsiteY61" fmla="*/ 396082 h 6770728"/>
              <a:gd name="connsiteX62" fmla="*/ 4425612 w 8851221"/>
              <a:gd name="connsiteY62" fmla="*/ 0 h 6770728"/>
              <a:gd name="connsiteX63" fmla="*/ 5111412 w 8851221"/>
              <a:gd name="connsiteY63" fmla="*/ 396082 h 6770728"/>
              <a:gd name="connsiteX64" fmla="*/ 5111412 w 8851221"/>
              <a:gd name="connsiteY64" fmla="*/ 1187761 h 6770728"/>
              <a:gd name="connsiteX65" fmla="*/ 4425612 w 8851221"/>
              <a:gd name="connsiteY65" fmla="*/ 1583841 h 6770728"/>
              <a:gd name="connsiteX66" fmla="*/ 3732777 w 8851221"/>
              <a:gd name="connsiteY66" fmla="*/ 3781205 h 6770728"/>
              <a:gd name="connsiteX67" fmla="*/ 3732777 w 8851221"/>
              <a:gd name="connsiteY67" fmla="*/ 2989526 h 6770728"/>
              <a:gd name="connsiteX68" fmla="*/ 4418578 w 8851221"/>
              <a:gd name="connsiteY68" fmla="*/ 2593445 h 6770728"/>
              <a:gd name="connsiteX69" fmla="*/ 5104378 w 8851221"/>
              <a:gd name="connsiteY69" fmla="*/ 2989526 h 6770728"/>
              <a:gd name="connsiteX70" fmla="*/ 5104378 w 8851221"/>
              <a:gd name="connsiteY70" fmla="*/ 3781205 h 6770728"/>
              <a:gd name="connsiteX71" fmla="*/ 4418578 w 8851221"/>
              <a:gd name="connsiteY71" fmla="*/ 4177285 h 6770728"/>
              <a:gd name="connsiteX72" fmla="*/ 2991849 w 8851221"/>
              <a:gd name="connsiteY72" fmla="*/ 2484483 h 6770728"/>
              <a:gd name="connsiteX73" fmla="*/ 2991849 w 8851221"/>
              <a:gd name="connsiteY73" fmla="*/ 1692804 h 6770728"/>
              <a:gd name="connsiteX74" fmla="*/ 3677650 w 8851221"/>
              <a:gd name="connsiteY74" fmla="*/ 1296723 h 6770728"/>
              <a:gd name="connsiteX75" fmla="*/ 4363449 w 8851221"/>
              <a:gd name="connsiteY75" fmla="*/ 1692804 h 6770728"/>
              <a:gd name="connsiteX76" fmla="*/ 4363449 w 8851221"/>
              <a:gd name="connsiteY76" fmla="*/ 2484483 h 6770728"/>
              <a:gd name="connsiteX77" fmla="*/ 3677650 w 8851221"/>
              <a:gd name="connsiteY77" fmla="*/ 2880563 h 6770728"/>
              <a:gd name="connsiteX78" fmla="*/ 2984816 w 8851221"/>
              <a:gd name="connsiteY78" fmla="*/ 5077926 h 6770728"/>
              <a:gd name="connsiteX79" fmla="*/ 2984816 w 8851221"/>
              <a:gd name="connsiteY79" fmla="*/ 4286247 h 6770728"/>
              <a:gd name="connsiteX80" fmla="*/ 3670616 w 8851221"/>
              <a:gd name="connsiteY80" fmla="*/ 3890167 h 6770728"/>
              <a:gd name="connsiteX81" fmla="*/ 4356415 w 8851221"/>
              <a:gd name="connsiteY81" fmla="*/ 4286247 h 6770728"/>
              <a:gd name="connsiteX82" fmla="*/ 4356414 w 8851221"/>
              <a:gd name="connsiteY82" fmla="*/ 5077926 h 6770728"/>
              <a:gd name="connsiteX83" fmla="*/ 3670616 w 8851221"/>
              <a:gd name="connsiteY83" fmla="*/ 5474006 h 6770728"/>
              <a:gd name="connsiteX84" fmla="*/ 2243888 w 8851221"/>
              <a:gd name="connsiteY84" fmla="*/ 1187761 h 6770728"/>
              <a:gd name="connsiteX85" fmla="*/ 2243888 w 8851221"/>
              <a:gd name="connsiteY85" fmla="*/ 396082 h 6770728"/>
              <a:gd name="connsiteX86" fmla="*/ 2929689 w 8851221"/>
              <a:gd name="connsiteY86" fmla="*/ 0 h 6770728"/>
              <a:gd name="connsiteX87" fmla="*/ 3615489 w 8851221"/>
              <a:gd name="connsiteY87" fmla="*/ 396082 h 6770728"/>
              <a:gd name="connsiteX88" fmla="*/ 3615489 w 8851221"/>
              <a:gd name="connsiteY88" fmla="*/ 1187761 h 6770728"/>
              <a:gd name="connsiteX89" fmla="*/ 2929688 w 8851221"/>
              <a:gd name="connsiteY89" fmla="*/ 1583841 h 6770728"/>
              <a:gd name="connsiteX90" fmla="*/ 2236853 w 8851221"/>
              <a:gd name="connsiteY90" fmla="*/ 3781205 h 6770728"/>
              <a:gd name="connsiteX91" fmla="*/ 2236853 w 8851221"/>
              <a:gd name="connsiteY91" fmla="*/ 2989526 h 6770728"/>
              <a:gd name="connsiteX92" fmla="*/ 2922653 w 8851221"/>
              <a:gd name="connsiteY92" fmla="*/ 2593445 h 6770728"/>
              <a:gd name="connsiteX93" fmla="*/ 3608453 w 8851221"/>
              <a:gd name="connsiteY93" fmla="*/ 2989526 h 6770728"/>
              <a:gd name="connsiteX94" fmla="*/ 3608453 w 8851221"/>
              <a:gd name="connsiteY94" fmla="*/ 3781205 h 6770728"/>
              <a:gd name="connsiteX95" fmla="*/ 2922653 w 8851221"/>
              <a:gd name="connsiteY95" fmla="*/ 4177285 h 6770728"/>
              <a:gd name="connsiteX96" fmla="*/ 1495924 w 8851221"/>
              <a:gd name="connsiteY96" fmla="*/ 2484483 h 6770728"/>
              <a:gd name="connsiteX97" fmla="*/ 1495924 w 8851221"/>
              <a:gd name="connsiteY97" fmla="*/ 1692804 h 6770728"/>
              <a:gd name="connsiteX98" fmla="*/ 2181725 w 8851221"/>
              <a:gd name="connsiteY98" fmla="*/ 1296723 h 6770728"/>
              <a:gd name="connsiteX99" fmla="*/ 2867525 w 8851221"/>
              <a:gd name="connsiteY99" fmla="*/ 1692804 h 6770728"/>
              <a:gd name="connsiteX100" fmla="*/ 2867525 w 8851221"/>
              <a:gd name="connsiteY100" fmla="*/ 2484483 h 6770728"/>
              <a:gd name="connsiteX101" fmla="*/ 2181725 w 8851221"/>
              <a:gd name="connsiteY101" fmla="*/ 2880563 h 6770728"/>
              <a:gd name="connsiteX102" fmla="*/ 747963 w 8851221"/>
              <a:gd name="connsiteY102" fmla="*/ 1187761 h 6770728"/>
              <a:gd name="connsiteX103" fmla="*/ 747963 w 8851221"/>
              <a:gd name="connsiteY103" fmla="*/ 396082 h 6770728"/>
              <a:gd name="connsiteX104" fmla="*/ 1433764 w 8851221"/>
              <a:gd name="connsiteY104" fmla="*/ 0 h 6770728"/>
              <a:gd name="connsiteX105" fmla="*/ 2119564 w 8851221"/>
              <a:gd name="connsiteY105" fmla="*/ 396082 h 6770728"/>
              <a:gd name="connsiteX106" fmla="*/ 2119564 w 8851221"/>
              <a:gd name="connsiteY106" fmla="*/ 1187761 h 6770728"/>
              <a:gd name="connsiteX107" fmla="*/ 1433764 w 8851221"/>
              <a:gd name="connsiteY107" fmla="*/ 1583841 h 6770728"/>
              <a:gd name="connsiteX108" fmla="*/ 740928 w 8851221"/>
              <a:gd name="connsiteY108" fmla="*/ 3781205 h 6770728"/>
              <a:gd name="connsiteX109" fmla="*/ 740928 w 8851221"/>
              <a:gd name="connsiteY109" fmla="*/ 2989526 h 6770728"/>
              <a:gd name="connsiteX110" fmla="*/ 1426728 w 8851221"/>
              <a:gd name="connsiteY110" fmla="*/ 2593445 h 6770728"/>
              <a:gd name="connsiteX111" fmla="*/ 2112529 w 8851221"/>
              <a:gd name="connsiteY111" fmla="*/ 2989526 h 6770728"/>
              <a:gd name="connsiteX112" fmla="*/ 2112528 w 8851221"/>
              <a:gd name="connsiteY112" fmla="*/ 3781205 h 6770728"/>
              <a:gd name="connsiteX113" fmla="*/ 1426728 w 8851221"/>
              <a:gd name="connsiteY113" fmla="*/ 4177285 h 6770728"/>
              <a:gd name="connsiteX114" fmla="*/ 0 w 8851221"/>
              <a:gd name="connsiteY114" fmla="*/ 2484483 h 6770728"/>
              <a:gd name="connsiteX115" fmla="*/ 0 w 8851221"/>
              <a:gd name="connsiteY115" fmla="*/ 1692804 h 6770728"/>
              <a:gd name="connsiteX116" fmla="*/ 685800 w 8851221"/>
              <a:gd name="connsiteY116" fmla="*/ 1296723 h 6770728"/>
              <a:gd name="connsiteX117" fmla="*/ 1371600 w 8851221"/>
              <a:gd name="connsiteY117" fmla="*/ 1692804 h 6770728"/>
              <a:gd name="connsiteX118" fmla="*/ 1371600 w 8851221"/>
              <a:gd name="connsiteY118" fmla="*/ 2484483 h 6770728"/>
              <a:gd name="connsiteX119" fmla="*/ 685800 w 8851221"/>
              <a:gd name="connsiteY119" fmla="*/ 2880563 h 677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851221" h="6770728">
                <a:moveTo>
                  <a:pt x="7479621" y="2484483"/>
                </a:moveTo>
                <a:lnTo>
                  <a:pt x="7479621" y="1692804"/>
                </a:lnTo>
                <a:lnTo>
                  <a:pt x="8165422" y="1296723"/>
                </a:lnTo>
                <a:lnTo>
                  <a:pt x="8851221" y="1692804"/>
                </a:lnTo>
                <a:lnTo>
                  <a:pt x="8851221" y="2484483"/>
                </a:lnTo>
                <a:lnTo>
                  <a:pt x="8165422" y="2880563"/>
                </a:lnTo>
                <a:close/>
                <a:moveTo>
                  <a:pt x="6731659" y="1187761"/>
                </a:moveTo>
                <a:lnTo>
                  <a:pt x="6731659" y="396082"/>
                </a:lnTo>
                <a:lnTo>
                  <a:pt x="7417460" y="0"/>
                </a:lnTo>
                <a:lnTo>
                  <a:pt x="8103260" y="396082"/>
                </a:lnTo>
                <a:lnTo>
                  <a:pt x="8103260" y="1187761"/>
                </a:lnTo>
                <a:lnTo>
                  <a:pt x="7417460" y="1583841"/>
                </a:lnTo>
                <a:close/>
                <a:moveTo>
                  <a:pt x="6724625" y="3781205"/>
                </a:moveTo>
                <a:lnTo>
                  <a:pt x="6724625" y="2989526"/>
                </a:lnTo>
                <a:lnTo>
                  <a:pt x="7410426" y="2593445"/>
                </a:lnTo>
                <a:lnTo>
                  <a:pt x="8096226" y="2989526"/>
                </a:lnTo>
                <a:lnTo>
                  <a:pt x="8096226" y="3781205"/>
                </a:lnTo>
                <a:lnTo>
                  <a:pt x="7410426" y="4177285"/>
                </a:lnTo>
                <a:close/>
                <a:moveTo>
                  <a:pt x="5983698" y="2484483"/>
                </a:moveTo>
                <a:lnTo>
                  <a:pt x="5983698" y="1692804"/>
                </a:lnTo>
                <a:lnTo>
                  <a:pt x="6669499" y="1296723"/>
                </a:lnTo>
                <a:lnTo>
                  <a:pt x="7355299" y="1692804"/>
                </a:lnTo>
                <a:lnTo>
                  <a:pt x="7355299" y="2484483"/>
                </a:lnTo>
                <a:lnTo>
                  <a:pt x="6669499" y="2880563"/>
                </a:lnTo>
                <a:close/>
                <a:moveTo>
                  <a:pt x="5976664" y="5077926"/>
                </a:moveTo>
                <a:lnTo>
                  <a:pt x="5976664" y="4286247"/>
                </a:lnTo>
                <a:lnTo>
                  <a:pt x="6662465" y="3890167"/>
                </a:lnTo>
                <a:lnTo>
                  <a:pt x="7348265" y="4286247"/>
                </a:lnTo>
                <a:lnTo>
                  <a:pt x="7348264" y="5077926"/>
                </a:lnTo>
                <a:lnTo>
                  <a:pt x="6662464" y="5474006"/>
                </a:lnTo>
                <a:close/>
                <a:moveTo>
                  <a:pt x="5235736" y="1187761"/>
                </a:moveTo>
                <a:lnTo>
                  <a:pt x="5235736" y="396082"/>
                </a:lnTo>
                <a:lnTo>
                  <a:pt x="5921537" y="0"/>
                </a:lnTo>
                <a:lnTo>
                  <a:pt x="6607337" y="396082"/>
                </a:lnTo>
                <a:lnTo>
                  <a:pt x="6607337" y="1187761"/>
                </a:lnTo>
                <a:lnTo>
                  <a:pt x="5921537" y="1583841"/>
                </a:lnTo>
                <a:close/>
                <a:moveTo>
                  <a:pt x="5228702" y="3781205"/>
                </a:moveTo>
                <a:lnTo>
                  <a:pt x="5228702" y="2989526"/>
                </a:lnTo>
                <a:lnTo>
                  <a:pt x="5914503" y="2593445"/>
                </a:lnTo>
                <a:lnTo>
                  <a:pt x="6600303" y="2989526"/>
                </a:lnTo>
                <a:lnTo>
                  <a:pt x="6600303" y="3781205"/>
                </a:lnTo>
                <a:lnTo>
                  <a:pt x="5914503" y="4177285"/>
                </a:lnTo>
                <a:close/>
                <a:moveTo>
                  <a:pt x="5221667" y="6374648"/>
                </a:moveTo>
                <a:lnTo>
                  <a:pt x="5221667" y="5582969"/>
                </a:lnTo>
                <a:lnTo>
                  <a:pt x="5907467" y="5186889"/>
                </a:lnTo>
                <a:lnTo>
                  <a:pt x="6593267" y="5582969"/>
                </a:lnTo>
                <a:lnTo>
                  <a:pt x="6593267" y="6374648"/>
                </a:lnTo>
                <a:lnTo>
                  <a:pt x="5907467" y="6770728"/>
                </a:lnTo>
                <a:close/>
                <a:moveTo>
                  <a:pt x="4487773" y="2484483"/>
                </a:moveTo>
                <a:lnTo>
                  <a:pt x="4487773" y="1692804"/>
                </a:lnTo>
                <a:lnTo>
                  <a:pt x="5173574" y="1296723"/>
                </a:lnTo>
                <a:lnTo>
                  <a:pt x="5859374" y="1692804"/>
                </a:lnTo>
                <a:lnTo>
                  <a:pt x="5859374" y="2484483"/>
                </a:lnTo>
                <a:lnTo>
                  <a:pt x="5173574" y="2880563"/>
                </a:lnTo>
                <a:close/>
                <a:moveTo>
                  <a:pt x="4480739" y="5077926"/>
                </a:moveTo>
                <a:lnTo>
                  <a:pt x="4480739" y="4286247"/>
                </a:lnTo>
                <a:lnTo>
                  <a:pt x="5166540" y="3890167"/>
                </a:lnTo>
                <a:lnTo>
                  <a:pt x="5852340" y="4286247"/>
                </a:lnTo>
                <a:lnTo>
                  <a:pt x="5852339" y="5077926"/>
                </a:lnTo>
                <a:lnTo>
                  <a:pt x="5166539" y="5474006"/>
                </a:lnTo>
                <a:close/>
                <a:moveTo>
                  <a:pt x="3739813" y="1187761"/>
                </a:moveTo>
                <a:lnTo>
                  <a:pt x="3739813" y="396082"/>
                </a:lnTo>
                <a:lnTo>
                  <a:pt x="4425612" y="0"/>
                </a:lnTo>
                <a:lnTo>
                  <a:pt x="5111412" y="396082"/>
                </a:lnTo>
                <a:lnTo>
                  <a:pt x="5111412" y="1187761"/>
                </a:lnTo>
                <a:lnTo>
                  <a:pt x="4425612" y="1583841"/>
                </a:lnTo>
                <a:close/>
                <a:moveTo>
                  <a:pt x="3732777" y="3781205"/>
                </a:moveTo>
                <a:lnTo>
                  <a:pt x="3732777" y="2989526"/>
                </a:lnTo>
                <a:lnTo>
                  <a:pt x="4418578" y="2593445"/>
                </a:lnTo>
                <a:lnTo>
                  <a:pt x="5104378" y="2989526"/>
                </a:lnTo>
                <a:lnTo>
                  <a:pt x="5104378" y="3781205"/>
                </a:lnTo>
                <a:lnTo>
                  <a:pt x="4418578" y="4177285"/>
                </a:lnTo>
                <a:close/>
                <a:moveTo>
                  <a:pt x="2991849" y="2484483"/>
                </a:moveTo>
                <a:lnTo>
                  <a:pt x="2991849" y="1692804"/>
                </a:lnTo>
                <a:lnTo>
                  <a:pt x="3677650" y="1296723"/>
                </a:lnTo>
                <a:lnTo>
                  <a:pt x="4363449" y="1692804"/>
                </a:lnTo>
                <a:lnTo>
                  <a:pt x="4363449" y="2484483"/>
                </a:lnTo>
                <a:lnTo>
                  <a:pt x="3677650" y="2880563"/>
                </a:lnTo>
                <a:close/>
                <a:moveTo>
                  <a:pt x="2984816" y="5077926"/>
                </a:moveTo>
                <a:lnTo>
                  <a:pt x="2984816" y="4286247"/>
                </a:lnTo>
                <a:lnTo>
                  <a:pt x="3670616" y="3890167"/>
                </a:lnTo>
                <a:lnTo>
                  <a:pt x="4356415" y="4286247"/>
                </a:lnTo>
                <a:lnTo>
                  <a:pt x="4356414" y="5077926"/>
                </a:lnTo>
                <a:lnTo>
                  <a:pt x="3670616" y="5474006"/>
                </a:lnTo>
                <a:close/>
                <a:moveTo>
                  <a:pt x="2243888" y="1187761"/>
                </a:moveTo>
                <a:lnTo>
                  <a:pt x="2243888" y="396082"/>
                </a:lnTo>
                <a:lnTo>
                  <a:pt x="2929689" y="0"/>
                </a:lnTo>
                <a:lnTo>
                  <a:pt x="3615489" y="396082"/>
                </a:lnTo>
                <a:lnTo>
                  <a:pt x="3615489" y="1187761"/>
                </a:lnTo>
                <a:lnTo>
                  <a:pt x="2929688" y="1583841"/>
                </a:lnTo>
                <a:close/>
                <a:moveTo>
                  <a:pt x="2236853" y="3781205"/>
                </a:moveTo>
                <a:lnTo>
                  <a:pt x="2236853" y="2989526"/>
                </a:lnTo>
                <a:lnTo>
                  <a:pt x="2922653" y="2593445"/>
                </a:lnTo>
                <a:lnTo>
                  <a:pt x="3608453" y="2989526"/>
                </a:lnTo>
                <a:lnTo>
                  <a:pt x="3608453" y="3781205"/>
                </a:lnTo>
                <a:lnTo>
                  <a:pt x="2922653" y="4177285"/>
                </a:lnTo>
                <a:close/>
                <a:moveTo>
                  <a:pt x="1495924" y="2484483"/>
                </a:moveTo>
                <a:lnTo>
                  <a:pt x="1495924" y="1692804"/>
                </a:lnTo>
                <a:lnTo>
                  <a:pt x="2181725" y="1296723"/>
                </a:lnTo>
                <a:lnTo>
                  <a:pt x="2867525" y="1692804"/>
                </a:lnTo>
                <a:lnTo>
                  <a:pt x="2867525" y="2484483"/>
                </a:lnTo>
                <a:lnTo>
                  <a:pt x="2181725" y="2880563"/>
                </a:lnTo>
                <a:close/>
                <a:moveTo>
                  <a:pt x="747963" y="1187761"/>
                </a:moveTo>
                <a:lnTo>
                  <a:pt x="747963" y="396082"/>
                </a:lnTo>
                <a:lnTo>
                  <a:pt x="1433764" y="0"/>
                </a:lnTo>
                <a:lnTo>
                  <a:pt x="2119564" y="396082"/>
                </a:lnTo>
                <a:lnTo>
                  <a:pt x="2119564" y="1187761"/>
                </a:lnTo>
                <a:lnTo>
                  <a:pt x="1433764" y="1583841"/>
                </a:lnTo>
                <a:close/>
                <a:moveTo>
                  <a:pt x="740928" y="3781205"/>
                </a:moveTo>
                <a:lnTo>
                  <a:pt x="740928" y="2989526"/>
                </a:lnTo>
                <a:lnTo>
                  <a:pt x="1426728" y="2593445"/>
                </a:lnTo>
                <a:lnTo>
                  <a:pt x="2112529" y="2989526"/>
                </a:lnTo>
                <a:lnTo>
                  <a:pt x="2112528" y="3781205"/>
                </a:lnTo>
                <a:lnTo>
                  <a:pt x="1426728" y="4177285"/>
                </a:lnTo>
                <a:close/>
                <a:moveTo>
                  <a:pt x="0" y="2484483"/>
                </a:moveTo>
                <a:lnTo>
                  <a:pt x="0" y="1692804"/>
                </a:lnTo>
                <a:lnTo>
                  <a:pt x="685800" y="1296723"/>
                </a:lnTo>
                <a:lnTo>
                  <a:pt x="1371600" y="1692804"/>
                </a:lnTo>
                <a:lnTo>
                  <a:pt x="1371600" y="2484483"/>
                </a:lnTo>
                <a:lnTo>
                  <a:pt x="685800" y="2880563"/>
                </a:lnTo>
                <a:close/>
              </a:path>
            </a:pathLst>
          </a:custGeom>
          <a:solidFill>
            <a:schemeClr val="tx1"/>
          </a:solidFill>
          <a:ln w="38100" cap="flat">
            <a:gradFill>
              <a:gsLst>
                <a:gs pos="0">
                  <a:srgbClr val="2CBCB6"/>
                </a:gs>
                <a:gs pos="100000">
                  <a:srgbClr val="7AB042"/>
                </a:gs>
              </a:gsLst>
              <a:lin ang="2700000" scaled="0"/>
            </a:gradFill>
            <a:prstDash val="solid"/>
            <a:miter/>
          </a:ln>
          <a:effectLst>
            <a:outerShdw blurRad="38100" dist="63500" dir="2700000" algn="tl" rotWithShape="0">
              <a:prstClr val="black">
                <a:alpha val="45000"/>
              </a:prstClr>
            </a:outerShdw>
          </a:effectLst>
        </p:spPr>
        <p:txBody>
          <a:bodyPr anchor="ctr"/>
          <a:lstStyle/>
          <a:p>
            <a:pPr>
              <a:defRPr/>
            </a:pPr>
            <a:endParaRPr lang="en-US">
              <a:latin typeface="Lucida Sans" panose="020B0602030504020204" pitchFamily="34" charset="0"/>
            </a:endParaRPr>
          </a:p>
        </p:txBody>
      </p:sp>
      <p:grpSp>
        <p:nvGrpSpPr>
          <p:cNvPr id="15" name="Group 15">
            <a:extLst>
              <a:ext uri="{FF2B5EF4-FFF2-40B4-BE49-F238E27FC236}">
                <a16:creationId xmlns:a16="http://schemas.microsoft.com/office/drawing/2014/main" id="{109842C7-F8D9-C7D9-64CB-6FA9555B5E0A}"/>
              </a:ext>
            </a:extLst>
          </p:cNvPr>
          <p:cNvGrpSpPr>
            <a:grpSpLocks/>
          </p:cNvGrpSpPr>
          <p:nvPr userDrawn="1"/>
        </p:nvGrpSpPr>
        <p:grpSpPr bwMode="auto">
          <a:xfrm>
            <a:off x="171451" y="6394452"/>
            <a:ext cx="6989763" cy="257175"/>
            <a:chOff x="172156" y="6394135"/>
            <a:chExt cx="6989712" cy="257026"/>
          </a:xfrm>
        </p:grpSpPr>
        <p:cxnSp>
          <p:nvCxnSpPr>
            <p:cNvPr id="16" name="Straight Connector 15">
              <a:extLst>
                <a:ext uri="{FF2B5EF4-FFF2-40B4-BE49-F238E27FC236}">
                  <a16:creationId xmlns:a16="http://schemas.microsoft.com/office/drawing/2014/main" id="{930AF843-EBA8-7AE5-A30E-228BA806F0A0}"/>
                </a:ext>
              </a:extLst>
            </p:cNvPr>
            <p:cNvCxnSpPr>
              <a:cxnSpLocks/>
              <a:endCxn id="139" idx="29"/>
            </p:cNvCxnSpPr>
            <p:nvPr userDrawn="1"/>
          </p:nvCxnSpPr>
          <p:spPr>
            <a:xfrm flipV="1">
              <a:off x="1377168" y="6532888"/>
              <a:ext cx="5784700" cy="7622"/>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17" name="Graphic 14">
              <a:extLst>
                <a:ext uri="{FF2B5EF4-FFF2-40B4-BE49-F238E27FC236}">
                  <a16:creationId xmlns:a16="http://schemas.microsoft.com/office/drawing/2014/main" id="{C7413AD7-F853-49D6-0548-EBE2F3DF1245}"/>
                </a:ext>
              </a:extLst>
            </p:cNvPr>
            <p:cNvGrpSpPr>
              <a:grpSpLocks/>
            </p:cNvGrpSpPr>
            <p:nvPr/>
          </p:nvGrpSpPr>
          <p:grpSpPr bwMode="auto">
            <a:xfrm>
              <a:off x="172156" y="6394135"/>
              <a:ext cx="1116339" cy="257026"/>
              <a:chOff x="480879" y="6394135"/>
              <a:chExt cx="1116339" cy="257026"/>
            </a:xfrm>
          </p:grpSpPr>
          <p:sp>
            <p:nvSpPr>
              <p:cNvPr id="18" name="Freeform: Shape 21">
                <a:extLst>
                  <a:ext uri="{FF2B5EF4-FFF2-40B4-BE49-F238E27FC236}">
                    <a16:creationId xmlns:a16="http://schemas.microsoft.com/office/drawing/2014/main" id="{C3271225-64C6-C265-D02E-A5E5997DB729}"/>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0" name="Freeform: Shape 22">
                <a:extLst>
                  <a:ext uri="{FF2B5EF4-FFF2-40B4-BE49-F238E27FC236}">
                    <a16:creationId xmlns:a16="http://schemas.microsoft.com/office/drawing/2014/main" id="{3DB83FA2-178C-2604-3726-40512D5B7551}"/>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2" name="Freeform: Shape 23">
                <a:extLst>
                  <a:ext uri="{FF2B5EF4-FFF2-40B4-BE49-F238E27FC236}">
                    <a16:creationId xmlns:a16="http://schemas.microsoft.com/office/drawing/2014/main" id="{D0F54E73-CC3C-0FE6-0BC7-67C63700FD46}"/>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3" name="Freeform: Shape 24">
                <a:extLst>
                  <a:ext uri="{FF2B5EF4-FFF2-40B4-BE49-F238E27FC236}">
                    <a16:creationId xmlns:a16="http://schemas.microsoft.com/office/drawing/2014/main" id="{4A3DFF1C-31C8-FA99-E441-3336AD8D7946}"/>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4" name="Freeform: Shape 25">
                <a:extLst>
                  <a:ext uri="{FF2B5EF4-FFF2-40B4-BE49-F238E27FC236}">
                    <a16:creationId xmlns:a16="http://schemas.microsoft.com/office/drawing/2014/main" id="{1B6E68ED-A4A5-9066-CC8A-991682E9F2A8}"/>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5" name="Freeform: Shape 26">
                <a:extLst>
                  <a:ext uri="{FF2B5EF4-FFF2-40B4-BE49-F238E27FC236}">
                    <a16:creationId xmlns:a16="http://schemas.microsoft.com/office/drawing/2014/main" id="{1EE3040B-9A07-BBB6-69A5-CE717A7508E7}"/>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6" name="Freeform: Shape 27">
                <a:extLst>
                  <a:ext uri="{FF2B5EF4-FFF2-40B4-BE49-F238E27FC236}">
                    <a16:creationId xmlns:a16="http://schemas.microsoft.com/office/drawing/2014/main" id="{D160D216-8C0C-BDD5-246F-39F2514760D7}"/>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19" name="Title 1"/>
          <p:cNvSpPr>
            <a:spLocks noGrp="1"/>
          </p:cNvSpPr>
          <p:nvPr>
            <p:ph type="title"/>
          </p:nvPr>
        </p:nvSpPr>
        <p:spPr>
          <a:xfrm>
            <a:off x="0" y="596896"/>
            <a:ext cx="8046720" cy="683264"/>
          </a:xfrm>
        </p:spPr>
        <p:txBody>
          <a:bodyPr/>
          <a:lstStyle>
            <a:lvl1pPr>
              <a:defRPr>
                <a:latin typeface="Lucida Sans" panose="020B0602030504020204" pitchFamily="34" charset="0"/>
              </a:defRPr>
            </a:lvl1pPr>
          </a:lstStyle>
          <a:p>
            <a:r>
              <a:rPr lang="en-US"/>
              <a:t>Click to edit Master title style</a:t>
            </a:r>
          </a:p>
        </p:txBody>
      </p:sp>
      <p:sp>
        <p:nvSpPr>
          <p:cNvPr id="21" name="Subtitle 2"/>
          <p:cNvSpPr>
            <a:spLocks noGrp="1"/>
          </p:cNvSpPr>
          <p:nvPr>
            <p:ph type="subTitle" idx="10"/>
          </p:nvPr>
        </p:nvSpPr>
        <p:spPr>
          <a:xfrm>
            <a:off x="0" y="1417321"/>
            <a:ext cx="8046720" cy="378565"/>
          </a:xfrm>
          <a:prstGeom prst="rect">
            <a:avLst/>
          </a:prstGeom>
          <a:noFill/>
        </p:spPr>
        <p:txBody>
          <a:bodyPr lIns="585216" bIns="0">
            <a:spAutoFit/>
          </a:bodyPr>
          <a:lstStyle>
            <a:lvl1pPr marL="0" indent="0" algn="l">
              <a:buNone/>
              <a:defRPr sz="2400" b="0" cap="none" spc="0" normalizeH="0" baseline="0">
                <a:solidFill>
                  <a:schemeClr val="bg2"/>
                </a:solidFill>
                <a:latin typeface="Lucida Sans" panose="020B0602030504020204" pitchFamily="34" charset="0"/>
                <a:cs typeface="Dubai Light" panose="020B0303030403030204" pitchFamily="34" charset="-78"/>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 name="Content Placeholder 2"/>
          <p:cNvSpPr>
            <a:spLocks noGrp="1"/>
          </p:cNvSpPr>
          <p:nvPr>
            <p:ph sz="quarter" idx="11"/>
          </p:nvPr>
        </p:nvSpPr>
        <p:spPr>
          <a:xfrm>
            <a:off x="457200" y="1920240"/>
            <a:ext cx="566928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5">
            <a:extLst>
              <a:ext uri="{FF2B5EF4-FFF2-40B4-BE49-F238E27FC236}">
                <a16:creationId xmlns:a16="http://schemas.microsoft.com/office/drawing/2014/main" id="{6AEE17B8-9E07-9395-D71B-75D314ABA0B6}"/>
              </a:ext>
            </a:extLst>
          </p:cNvPr>
          <p:cNvSpPr>
            <a:spLocks noGrp="1"/>
          </p:cNvSpPr>
          <p:nvPr>
            <p:ph type="sldNum" sz="quarter" idx="12"/>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100000">
                      <a:srgbClr val="7AB042"/>
                    </a:gs>
                  </a:gsLst>
                  <a:lin ang="0" scaled="0"/>
                </a:gradFill>
                <a:latin typeface="Lucida Sans" panose="020B0602030504020204" pitchFamily="34" charset="0"/>
              </a:defRPr>
            </a:lvl1pPr>
          </a:lstStyle>
          <a:p>
            <a:pPr>
              <a:defRPr/>
            </a:pPr>
            <a:fld id="{6E4ACA79-CCFA-4058-A36C-BAA092828542}" type="slidenum">
              <a:rPr lang="en-US"/>
              <a:pPr>
                <a:defRPr/>
              </a:pPr>
              <a:t>‹#›</a:t>
            </a:fld>
            <a:endParaRPr lang="en-US"/>
          </a:p>
        </p:txBody>
      </p:sp>
    </p:spTree>
    <p:extLst>
      <p:ext uri="{BB962C8B-B14F-4D97-AF65-F5344CB8AC3E}">
        <p14:creationId xmlns:p14="http://schemas.microsoft.com/office/powerpoint/2010/main" val="2865256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x Grid Right: Insert Photo">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6395396-D0BB-EE86-A205-08E808893B27}"/>
              </a:ext>
            </a:extLst>
          </p:cNvPr>
          <p:cNvGrpSpPr>
            <a:grpSpLocks/>
          </p:cNvGrpSpPr>
          <p:nvPr/>
        </p:nvGrpSpPr>
        <p:grpSpPr bwMode="auto">
          <a:xfrm>
            <a:off x="171451" y="6394452"/>
            <a:ext cx="6989763" cy="257175"/>
            <a:chOff x="172156" y="6394135"/>
            <a:chExt cx="6989712" cy="257026"/>
          </a:xfrm>
        </p:grpSpPr>
        <p:cxnSp>
          <p:nvCxnSpPr>
            <p:cNvPr id="4" name="Straight Connector 3">
              <a:extLst>
                <a:ext uri="{FF2B5EF4-FFF2-40B4-BE49-F238E27FC236}">
                  <a16:creationId xmlns:a16="http://schemas.microsoft.com/office/drawing/2014/main" id="{AC3EDE5E-7562-29C4-28FF-1D5A55A53321}"/>
                </a:ext>
              </a:extLst>
            </p:cNvPr>
            <p:cNvCxnSpPr>
              <a:cxnSpLocks/>
            </p:cNvCxnSpPr>
            <p:nvPr/>
          </p:nvCxnSpPr>
          <p:spPr>
            <a:xfrm flipV="1">
              <a:off x="1377168" y="6532888"/>
              <a:ext cx="5784700" cy="7622"/>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5" name="Graphic 14">
              <a:extLst>
                <a:ext uri="{FF2B5EF4-FFF2-40B4-BE49-F238E27FC236}">
                  <a16:creationId xmlns:a16="http://schemas.microsoft.com/office/drawing/2014/main" id="{5A27F40C-D243-24BF-F8C3-22FBE2D660F5}"/>
                </a:ext>
              </a:extLst>
            </p:cNvPr>
            <p:cNvGrpSpPr>
              <a:grpSpLocks/>
            </p:cNvGrpSpPr>
            <p:nvPr/>
          </p:nvGrpSpPr>
          <p:grpSpPr bwMode="auto">
            <a:xfrm>
              <a:off x="172156" y="6394135"/>
              <a:ext cx="1116339" cy="257026"/>
              <a:chOff x="480879" y="6394135"/>
              <a:chExt cx="1116339" cy="257026"/>
            </a:xfrm>
          </p:grpSpPr>
          <p:sp>
            <p:nvSpPr>
              <p:cNvPr id="6" name="Freeform: Shape 21">
                <a:extLst>
                  <a:ext uri="{FF2B5EF4-FFF2-40B4-BE49-F238E27FC236}">
                    <a16:creationId xmlns:a16="http://schemas.microsoft.com/office/drawing/2014/main" id="{CBDAEE76-44E1-19F7-65AC-877AD02C0AEC}"/>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7" name="Freeform: Shape 22">
                <a:extLst>
                  <a:ext uri="{FF2B5EF4-FFF2-40B4-BE49-F238E27FC236}">
                    <a16:creationId xmlns:a16="http://schemas.microsoft.com/office/drawing/2014/main" id="{F13169A6-C95B-85D4-1F42-F822EE148C47}"/>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23">
                <a:extLst>
                  <a:ext uri="{FF2B5EF4-FFF2-40B4-BE49-F238E27FC236}">
                    <a16:creationId xmlns:a16="http://schemas.microsoft.com/office/drawing/2014/main" id="{A2C205CD-FA7B-8376-A7B7-FEB38341803A}"/>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24">
                <a:extLst>
                  <a:ext uri="{FF2B5EF4-FFF2-40B4-BE49-F238E27FC236}">
                    <a16:creationId xmlns:a16="http://schemas.microsoft.com/office/drawing/2014/main" id="{AF223EB8-3260-9F99-3AD2-A39A309068F0}"/>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25">
                <a:extLst>
                  <a:ext uri="{FF2B5EF4-FFF2-40B4-BE49-F238E27FC236}">
                    <a16:creationId xmlns:a16="http://schemas.microsoft.com/office/drawing/2014/main" id="{D68C3578-8529-70F7-65D3-65296647C609}"/>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26">
                <a:extLst>
                  <a:ext uri="{FF2B5EF4-FFF2-40B4-BE49-F238E27FC236}">
                    <a16:creationId xmlns:a16="http://schemas.microsoft.com/office/drawing/2014/main" id="{C5133042-A9BB-42B5-C9A0-A6F9D5AFC10F}"/>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27">
                <a:extLst>
                  <a:ext uri="{FF2B5EF4-FFF2-40B4-BE49-F238E27FC236}">
                    <a16:creationId xmlns:a16="http://schemas.microsoft.com/office/drawing/2014/main" id="{AEC0C58F-60CB-052D-9076-FDCC47699795}"/>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grpSp>
        <p:nvGrpSpPr>
          <p:cNvPr id="13" name="Group 13">
            <a:extLst>
              <a:ext uri="{FF2B5EF4-FFF2-40B4-BE49-F238E27FC236}">
                <a16:creationId xmlns:a16="http://schemas.microsoft.com/office/drawing/2014/main" id="{1A55F80E-1027-BF0A-B634-43AC53E4ADCB}"/>
              </a:ext>
            </a:extLst>
          </p:cNvPr>
          <p:cNvGrpSpPr>
            <a:grpSpLocks/>
          </p:cNvGrpSpPr>
          <p:nvPr userDrawn="1"/>
        </p:nvGrpSpPr>
        <p:grpSpPr bwMode="auto">
          <a:xfrm>
            <a:off x="171451" y="6394452"/>
            <a:ext cx="6989763" cy="257175"/>
            <a:chOff x="172156" y="6394135"/>
            <a:chExt cx="6989712" cy="257026"/>
          </a:xfrm>
        </p:grpSpPr>
        <p:cxnSp>
          <p:nvCxnSpPr>
            <p:cNvPr id="14" name="Straight Connector 13">
              <a:extLst>
                <a:ext uri="{FF2B5EF4-FFF2-40B4-BE49-F238E27FC236}">
                  <a16:creationId xmlns:a16="http://schemas.microsoft.com/office/drawing/2014/main" id="{381C9ACF-11ED-6AC8-FB18-7141A08930FA}"/>
                </a:ext>
              </a:extLst>
            </p:cNvPr>
            <p:cNvCxnSpPr>
              <a:cxnSpLocks/>
            </p:cNvCxnSpPr>
            <p:nvPr userDrawn="1"/>
          </p:nvCxnSpPr>
          <p:spPr>
            <a:xfrm flipV="1">
              <a:off x="1377168" y="6532888"/>
              <a:ext cx="5784700" cy="7622"/>
            </a:xfrm>
            <a:prstGeom prst="line">
              <a:avLst/>
            </a:prstGeom>
            <a:ln w="12700">
              <a:gradFill>
                <a:gsLst>
                  <a:gs pos="0">
                    <a:srgbClr val="2CBCB6"/>
                  </a:gs>
                  <a:gs pos="96000">
                    <a:srgbClr val="7AB042"/>
                  </a:gs>
                </a:gsLst>
                <a:lin ang="0" scaled="0"/>
              </a:gradFill>
            </a:ln>
          </p:spPr>
          <p:style>
            <a:lnRef idx="1">
              <a:schemeClr val="accent1"/>
            </a:lnRef>
            <a:fillRef idx="0">
              <a:schemeClr val="accent1"/>
            </a:fillRef>
            <a:effectRef idx="0">
              <a:schemeClr val="accent1"/>
            </a:effectRef>
            <a:fontRef idx="minor">
              <a:schemeClr val="tx1"/>
            </a:fontRef>
          </p:style>
        </p:cxnSp>
        <p:grpSp>
          <p:nvGrpSpPr>
            <p:cNvPr id="15" name="Graphic 14">
              <a:extLst>
                <a:ext uri="{FF2B5EF4-FFF2-40B4-BE49-F238E27FC236}">
                  <a16:creationId xmlns:a16="http://schemas.microsoft.com/office/drawing/2014/main" id="{CEFE11D7-9BA5-394A-79D7-4F0E8DB88BAE}"/>
                </a:ext>
              </a:extLst>
            </p:cNvPr>
            <p:cNvGrpSpPr>
              <a:grpSpLocks/>
            </p:cNvGrpSpPr>
            <p:nvPr/>
          </p:nvGrpSpPr>
          <p:grpSpPr bwMode="auto">
            <a:xfrm>
              <a:off x="172156" y="6394135"/>
              <a:ext cx="1116339" cy="257026"/>
              <a:chOff x="480879" y="6394135"/>
              <a:chExt cx="1116339" cy="257026"/>
            </a:xfrm>
          </p:grpSpPr>
          <p:sp>
            <p:nvSpPr>
              <p:cNvPr id="16" name="Freeform: Shape 21">
                <a:extLst>
                  <a:ext uri="{FF2B5EF4-FFF2-40B4-BE49-F238E27FC236}">
                    <a16:creationId xmlns:a16="http://schemas.microsoft.com/office/drawing/2014/main" id="{AC06AADE-3DC4-4C41-2A6A-A8E02FF11406}"/>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7" name="Freeform: Shape 22">
                <a:extLst>
                  <a:ext uri="{FF2B5EF4-FFF2-40B4-BE49-F238E27FC236}">
                    <a16:creationId xmlns:a16="http://schemas.microsoft.com/office/drawing/2014/main" id="{5112363C-939F-2812-DCA1-81669549402F}"/>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8" name="Freeform: Shape 23">
                <a:extLst>
                  <a:ext uri="{FF2B5EF4-FFF2-40B4-BE49-F238E27FC236}">
                    <a16:creationId xmlns:a16="http://schemas.microsoft.com/office/drawing/2014/main" id="{D1783401-0D6D-B1BE-BAD6-D023BF0E3CE8}"/>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1" name="Freeform: Shape 24">
                <a:extLst>
                  <a:ext uri="{FF2B5EF4-FFF2-40B4-BE49-F238E27FC236}">
                    <a16:creationId xmlns:a16="http://schemas.microsoft.com/office/drawing/2014/main" id="{703D040F-911F-04A3-233B-DD446484E92F}"/>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2" name="Freeform: Shape 25">
                <a:extLst>
                  <a:ext uri="{FF2B5EF4-FFF2-40B4-BE49-F238E27FC236}">
                    <a16:creationId xmlns:a16="http://schemas.microsoft.com/office/drawing/2014/main" id="{49760BC7-91E5-9158-7E99-47D7976858A1}"/>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3" name="Freeform: Shape 26">
                <a:extLst>
                  <a:ext uri="{FF2B5EF4-FFF2-40B4-BE49-F238E27FC236}">
                    <a16:creationId xmlns:a16="http://schemas.microsoft.com/office/drawing/2014/main" id="{6C275A03-4103-BFA1-13B3-63FF4E7301CF}"/>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4" name="Freeform: Shape 27">
                <a:extLst>
                  <a:ext uri="{FF2B5EF4-FFF2-40B4-BE49-F238E27FC236}">
                    <a16:creationId xmlns:a16="http://schemas.microsoft.com/office/drawing/2014/main" id="{82D44F2F-E8F2-C2E0-6A72-5FDD73688EA8}"/>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28" name="Picture Placeholder 27"/>
          <p:cNvSpPr>
            <a:spLocks noGrp="1"/>
          </p:cNvSpPr>
          <p:nvPr>
            <p:ph type="pic" sz="quarter" idx="15"/>
          </p:nvPr>
        </p:nvSpPr>
        <p:spPr>
          <a:xfrm>
            <a:off x="5865146" y="0"/>
            <a:ext cx="6326855" cy="6857530"/>
          </a:xfrm>
          <a:custGeom>
            <a:avLst/>
            <a:gdLst>
              <a:gd name="connsiteX0" fmla="*/ 5582966 w 6326854"/>
              <a:gd name="connsiteY0" fmla="*/ 6602083 h 6857530"/>
              <a:gd name="connsiteX1" fmla="*/ 6326854 w 6326854"/>
              <a:gd name="connsiteY1" fmla="*/ 6602083 h 6857530"/>
              <a:gd name="connsiteX2" fmla="*/ 6326854 w 6326854"/>
              <a:gd name="connsiteY2" fmla="*/ 6857530 h 6857530"/>
              <a:gd name="connsiteX3" fmla="*/ 5435434 w 6326854"/>
              <a:gd name="connsiteY3" fmla="*/ 6857530 h 6857530"/>
              <a:gd name="connsiteX4" fmla="*/ 2989522 w 6326854"/>
              <a:gd name="connsiteY4" fmla="*/ 6595049 h 6857530"/>
              <a:gd name="connsiteX5" fmla="*/ 3781202 w 6326854"/>
              <a:gd name="connsiteY5" fmla="*/ 6595049 h 6857530"/>
              <a:gd name="connsiteX6" fmla="*/ 3932796 w 6326854"/>
              <a:gd name="connsiteY6" fmla="*/ 6857530 h 6857530"/>
              <a:gd name="connsiteX7" fmla="*/ 2837928 w 6326854"/>
              <a:gd name="connsiteY7" fmla="*/ 6857530 h 6857530"/>
              <a:gd name="connsiteX8" fmla="*/ 4286244 w 6326854"/>
              <a:gd name="connsiteY8" fmla="*/ 5854122 h 6857530"/>
              <a:gd name="connsiteX9" fmla="*/ 5077924 w 6326854"/>
              <a:gd name="connsiteY9" fmla="*/ 5854122 h 6857530"/>
              <a:gd name="connsiteX10" fmla="*/ 5474004 w 6326854"/>
              <a:gd name="connsiteY10" fmla="*/ 6539923 h 6857530"/>
              <a:gd name="connsiteX11" fmla="*/ 5290572 w 6326854"/>
              <a:gd name="connsiteY11" fmla="*/ 6857530 h 6857530"/>
              <a:gd name="connsiteX12" fmla="*/ 4073596 w 6326854"/>
              <a:gd name="connsiteY12" fmla="*/ 6857530 h 6857530"/>
              <a:gd name="connsiteX13" fmla="*/ 3890164 w 6326854"/>
              <a:gd name="connsiteY13" fmla="*/ 6539923 h 6857530"/>
              <a:gd name="connsiteX14" fmla="*/ 1692802 w 6326854"/>
              <a:gd name="connsiteY14" fmla="*/ 5847088 h 6857530"/>
              <a:gd name="connsiteX15" fmla="*/ 2484481 w 6326854"/>
              <a:gd name="connsiteY15" fmla="*/ 5847088 h 6857530"/>
              <a:gd name="connsiteX16" fmla="*/ 2880560 w 6326854"/>
              <a:gd name="connsiteY16" fmla="*/ 6532889 h 6857530"/>
              <a:gd name="connsiteX17" fmla="*/ 2693066 w 6326854"/>
              <a:gd name="connsiteY17" fmla="*/ 6857530 h 6857530"/>
              <a:gd name="connsiteX18" fmla="*/ 1484218 w 6326854"/>
              <a:gd name="connsiteY18" fmla="*/ 6857530 h 6857530"/>
              <a:gd name="connsiteX19" fmla="*/ 1296722 w 6326854"/>
              <a:gd name="connsiteY19" fmla="*/ 6532888 h 6857530"/>
              <a:gd name="connsiteX20" fmla="*/ 5582966 w 6326854"/>
              <a:gd name="connsiteY20" fmla="*/ 5106160 h 6857530"/>
              <a:gd name="connsiteX21" fmla="*/ 6326854 w 6326854"/>
              <a:gd name="connsiteY21" fmla="*/ 5106160 h 6857530"/>
              <a:gd name="connsiteX22" fmla="*/ 6326854 w 6326854"/>
              <a:gd name="connsiteY22" fmla="*/ 6477761 h 6857530"/>
              <a:gd name="connsiteX23" fmla="*/ 5582966 w 6326854"/>
              <a:gd name="connsiteY23" fmla="*/ 6477761 h 6857530"/>
              <a:gd name="connsiteX24" fmla="*/ 5186886 w 6326854"/>
              <a:gd name="connsiteY24" fmla="*/ 5791961 h 6857530"/>
              <a:gd name="connsiteX25" fmla="*/ 2989522 w 6326854"/>
              <a:gd name="connsiteY25" fmla="*/ 5099126 h 6857530"/>
              <a:gd name="connsiteX26" fmla="*/ 3781202 w 6326854"/>
              <a:gd name="connsiteY26" fmla="*/ 5099126 h 6857530"/>
              <a:gd name="connsiteX27" fmla="*/ 4177282 w 6326854"/>
              <a:gd name="connsiteY27" fmla="*/ 5784927 h 6857530"/>
              <a:gd name="connsiteX28" fmla="*/ 3781202 w 6326854"/>
              <a:gd name="connsiteY28" fmla="*/ 6470727 h 6857530"/>
              <a:gd name="connsiteX29" fmla="*/ 2989522 w 6326854"/>
              <a:gd name="connsiteY29" fmla="*/ 6470727 h 6857530"/>
              <a:gd name="connsiteX30" fmla="*/ 2593442 w 6326854"/>
              <a:gd name="connsiteY30" fmla="*/ 5784927 h 6857530"/>
              <a:gd name="connsiteX31" fmla="*/ 396080 w 6326854"/>
              <a:gd name="connsiteY31" fmla="*/ 5092091 h 6857530"/>
              <a:gd name="connsiteX32" fmla="*/ 1187759 w 6326854"/>
              <a:gd name="connsiteY32" fmla="*/ 5092091 h 6857530"/>
              <a:gd name="connsiteX33" fmla="*/ 1583839 w 6326854"/>
              <a:gd name="connsiteY33" fmla="*/ 5777891 h 6857530"/>
              <a:gd name="connsiteX34" fmla="*/ 1187759 w 6326854"/>
              <a:gd name="connsiteY34" fmla="*/ 6463691 h 6857530"/>
              <a:gd name="connsiteX35" fmla="*/ 396080 w 6326854"/>
              <a:gd name="connsiteY35" fmla="*/ 6463691 h 6857530"/>
              <a:gd name="connsiteX36" fmla="*/ 0 w 6326854"/>
              <a:gd name="connsiteY36" fmla="*/ 5777891 h 6857530"/>
              <a:gd name="connsiteX37" fmla="*/ 4286244 w 6326854"/>
              <a:gd name="connsiteY37" fmla="*/ 4358197 h 6857530"/>
              <a:gd name="connsiteX38" fmla="*/ 5077924 w 6326854"/>
              <a:gd name="connsiteY38" fmla="*/ 4358197 h 6857530"/>
              <a:gd name="connsiteX39" fmla="*/ 5474004 w 6326854"/>
              <a:gd name="connsiteY39" fmla="*/ 5043998 h 6857530"/>
              <a:gd name="connsiteX40" fmla="*/ 5077924 w 6326854"/>
              <a:gd name="connsiteY40" fmla="*/ 5729798 h 6857530"/>
              <a:gd name="connsiteX41" fmla="*/ 4286244 w 6326854"/>
              <a:gd name="connsiteY41" fmla="*/ 5729798 h 6857530"/>
              <a:gd name="connsiteX42" fmla="*/ 3890164 w 6326854"/>
              <a:gd name="connsiteY42" fmla="*/ 5043998 h 6857530"/>
              <a:gd name="connsiteX43" fmla="*/ 1692802 w 6326854"/>
              <a:gd name="connsiteY43" fmla="*/ 4351163 h 6857530"/>
              <a:gd name="connsiteX44" fmla="*/ 2484481 w 6326854"/>
              <a:gd name="connsiteY44" fmla="*/ 4351163 h 6857530"/>
              <a:gd name="connsiteX45" fmla="*/ 2880560 w 6326854"/>
              <a:gd name="connsiteY45" fmla="*/ 5036964 h 6857530"/>
              <a:gd name="connsiteX46" fmla="*/ 2484481 w 6326854"/>
              <a:gd name="connsiteY46" fmla="*/ 5722764 h 6857530"/>
              <a:gd name="connsiteX47" fmla="*/ 1692802 w 6326854"/>
              <a:gd name="connsiteY47" fmla="*/ 5722763 h 6857530"/>
              <a:gd name="connsiteX48" fmla="*/ 1296722 w 6326854"/>
              <a:gd name="connsiteY48" fmla="*/ 5036963 h 6857530"/>
              <a:gd name="connsiteX49" fmla="*/ 5582966 w 6326854"/>
              <a:gd name="connsiteY49" fmla="*/ 3610237 h 6857530"/>
              <a:gd name="connsiteX50" fmla="*/ 6326854 w 6326854"/>
              <a:gd name="connsiteY50" fmla="*/ 3610237 h 6857530"/>
              <a:gd name="connsiteX51" fmla="*/ 6326854 w 6326854"/>
              <a:gd name="connsiteY51" fmla="*/ 4981836 h 6857530"/>
              <a:gd name="connsiteX52" fmla="*/ 5582966 w 6326854"/>
              <a:gd name="connsiteY52" fmla="*/ 4981836 h 6857530"/>
              <a:gd name="connsiteX53" fmla="*/ 5186886 w 6326854"/>
              <a:gd name="connsiteY53" fmla="*/ 4296036 h 6857530"/>
              <a:gd name="connsiteX54" fmla="*/ 2989522 w 6326854"/>
              <a:gd name="connsiteY54" fmla="*/ 3603201 h 6857530"/>
              <a:gd name="connsiteX55" fmla="*/ 3781202 w 6326854"/>
              <a:gd name="connsiteY55" fmla="*/ 3603201 h 6857530"/>
              <a:gd name="connsiteX56" fmla="*/ 4177282 w 6326854"/>
              <a:gd name="connsiteY56" fmla="*/ 4289002 h 6857530"/>
              <a:gd name="connsiteX57" fmla="*/ 3781202 w 6326854"/>
              <a:gd name="connsiteY57" fmla="*/ 4974802 h 6857530"/>
              <a:gd name="connsiteX58" fmla="*/ 2989522 w 6326854"/>
              <a:gd name="connsiteY58" fmla="*/ 4974802 h 6857530"/>
              <a:gd name="connsiteX59" fmla="*/ 2593442 w 6326854"/>
              <a:gd name="connsiteY59" fmla="*/ 4289002 h 6857530"/>
              <a:gd name="connsiteX60" fmla="*/ 4286244 w 6326854"/>
              <a:gd name="connsiteY60" fmla="*/ 2862273 h 6857530"/>
              <a:gd name="connsiteX61" fmla="*/ 5077924 w 6326854"/>
              <a:gd name="connsiteY61" fmla="*/ 2862273 h 6857530"/>
              <a:gd name="connsiteX62" fmla="*/ 5474004 w 6326854"/>
              <a:gd name="connsiteY62" fmla="*/ 3548074 h 6857530"/>
              <a:gd name="connsiteX63" fmla="*/ 5077924 w 6326854"/>
              <a:gd name="connsiteY63" fmla="*/ 4233873 h 6857530"/>
              <a:gd name="connsiteX64" fmla="*/ 4286244 w 6326854"/>
              <a:gd name="connsiteY64" fmla="*/ 4233873 h 6857530"/>
              <a:gd name="connsiteX65" fmla="*/ 3890164 w 6326854"/>
              <a:gd name="connsiteY65" fmla="*/ 3548074 h 6857530"/>
              <a:gd name="connsiteX66" fmla="*/ 1692802 w 6326854"/>
              <a:gd name="connsiteY66" fmla="*/ 2855240 h 6857530"/>
              <a:gd name="connsiteX67" fmla="*/ 2484481 w 6326854"/>
              <a:gd name="connsiteY67" fmla="*/ 2855240 h 6857530"/>
              <a:gd name="connsiteX68" fmla="*/ 2880560 w 6326854"/>
              <a:gd name="connsiteY68" fmla="*/ 3541040 h 6857530"/>
              <a:gd name="connsiteX69" fmla="*/ 2484481 w 6326854"/>
              <a:gd name="connsiteY69" fmla="*/ 4226839 h 6857530"/>
              <a:gd name="connsiteX70" fmla="*/ 1692802 w 6326854"/>
              <a:gd name="connsiteY70" fmla="*/ 4226838 h 6857530"/>
              <a:gd name="connsiteX71" fmla="*/ 1296722 w 6326854"/>
              <a:gd name="connsiteY71" fmla="*/ 3541040 h 6857530"/>
              <a:gd name="connsiteX72" fmla="*/ 5582966 w 6326854"/>
              <a:gd name="connsiteY72" fmla="*/ 2114312 h 6857530"/>
              <a:gd name="connsiteX73" fmla="*/ 6326854 w 6326854"/>
              <a:gd name="connsiteY73" fmla="*/ 2114312 h 6857530"/>
              <a:gd name="connsiteX74" fmla="*/ 6326854 w 6326854"/>
              <a:gd name="connsiteY74" fmla="*/ 3485913 h 6857530"/>
              <a:gd name="connsiteX75" fmla="*/ 5582966 w 6326854"/>
              <a:gd name="connsiteY75" fmla="*/ 3485913 h 6857530"/>
              <a:gd name="connsiteX76" fmla="*/ 5186886 w 6326854"/>
              <a:gd name="connsiteY76" fmla="*/ 2800112 h 6857530"/>
              <a:gd name="connsiteX77" fmla="*/ 2989522 w 6326854"/>
              <a:gd name="connsiteY77" fmla="*/ 2107277 h 6857530"/>
              <a:gd name="connsiteX78" fmla="*/ 3781202 w 6326854"/>
              <a:gd name="connsiteY78" fmla="*/ 2107277 h 6857530"/>
              <a:gd name="connsiteX79" fmla="*/ 4177282 w 6326854"/>
              <a:gd name="connsiteY79" fmla="*/ 2793077 h 6857530"/>
              <a:gd name="connsiteX80" fmla="*/ 3781202 w 6326854"/>
              <a:gd name="connsiteY80" fmla="*/ 3478877 h 6857530"/>
              <a:gd name="connsiteX81" fmla="*/ 2989522 w 6326854"/>
              <a:gd name="connsiteY81" fmla="*/ 3478877 h 6857530"/>
              <a:gd name="connsiteX82" fmla="*/ 2593442 w 6326854"/>
              <a:gd name="connsiteY82" fmla="*/ 2793077 h 6857530"/>
              <a:gd name="connsiteX83" fmla="*/ 4286244 w 6326854"/>
              <a:gd name="connsiteY83" fmla="*/ 1366348 h 6857530"/>
              <a:gd name="connsiteX84" fmla="*/ 5077924 w 6326854"/>
              <a:gd name="connsiteY84" fmla="*/ 1366348 h 6857530"/>
              <a:gd name="connsiteX85" fmla="*/ 5474004 w 6326854"/>
              <a:gd name="connsiteY85" fmla="*/ 2052149 h 6857530"/>
              <a:gd name="connsiteX86" fmla="*/ 5077924 w 6326854"/>
              <a:gd name="connsiteY86" fmla="*/ 2737949 h 6857530"/>
              <a:gd name="connsiteX87" fmla="*/ 4286244 w 6326854"/>
              <a:gd name="connsiteY87" fmla="*/ 2737949 h 6857530"/>
              <a:gd name="connsiteX88" fmla="*/ 3890164 w 6326854"/>
              <a:gd name="connsiteY88" fmla="*/ 2052149 h 6857530"/>
              <a:gd name="connsiteX89" fmla="*/ 5582966 w 6326854"/>
              <a:gd name="connsiteY89" fmla="*/ 618387 h 6857530"/>
              <a:gd name="connsiteX90" fmla="*/ 6326854 w 6326854"/>
              <a:gd name="connsiteY90" fmla="*/ 618387 h 6857530"/>
              <a:gd name="connsiteX91" fmla="*/ 6326854 w 6326854"/>
              <a:gd name="connsiteY91" fmla="*/ 1989988 h 6857530"/>
              <a:gd name="connsiteX92" fmla="*/ 5582966 w 6326854"/>
              <a:gd name="connsiteY92" fmla="*/ 1989988 h 6857530"/>
              <a:gd name="connsiteX93" fmla="*/ 5186886 w 6326854"/>
              <a:gd name="connsiteY93" fmla="*/ 1304188 h 6857530"/>
              <a:gd name="connsiteX94" fmla="*/ 2989522 w 6326854"/>
              <a:gd name="connsiteY94" fmla="*/ 611352 h 6857530"/>
              <a:gd name="connsiteX95" fmla="*/ 3781202 w 6326854"/>
              <a:gd name="connsiteY95" fmla="*/ 611352 h 6857530"/>
              <a:gd name="connsiteX96" fmla="*/ 4177282 w 6326854"/>
              <a:gd name="connsiteY96" fmla="*/ 1297152 h 6857530"/>
              <a:gd name="connsiteX97" fmla="*/ 3781202 w 6326854"/>
              <a:gd name="connsiteY97" fmla="*/ 1982953 h 6857530"/>
              <a:gd name="connsiteX98" fmla="*/ 2989522 w 6326854"/>
              <a:gd name="connsiteY98" fmla="*/ 1982952 h 6857530"/>
              <a:gd name="connsiteX99" fmla="*/ 2593442 w 6326854"/>
              <a:gd name="connsiteY99" fmla="*/ 1297152 h 6857530"/>
              <a:gd name="connsiteX100" fmla="*/ 4211408 w 6326854"/>
              <a:gd name="connsiteY100" fmla="*/ 0 h 6857530"/>
              <a:gd name="connsiteX101" fmla="*/ 5152760 w 6326854"/>
              <a:gd name="connsiteY101" fmla="*/ 0 h 6857530"/>
              <a:gd name="connsiteX102" fmla="*/ 5474004 w 6326854"/>
              <a:gd name="connsiteY102" fmla="*/ 556224 h 6857530"/>
              <a:gd name="connsiteX103" fmla="*/ 5077924 w 6326854"/>
              <a:gd name="connsiteY103" fmla="*/ 1242024 h 6857530"/>
              <a:gd name="connsiteX104" fmla="*/ 4286244 w 6326854"/>
              <a:gd name="connsiteY104" fmla="*/ 1242024 h 6857530"/>
              <a:gd name="connsiteX105" fmla="*/ 3890164 w 6326854"/>
              <a:gd name="connsiteY105" fmla="*/ 556224 h 685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326854" h="6857530">
                <a:moveTo>
                  <a:pt x="5582966" y="6602083"/>
                </a:moveTo>
                <a:lnTo>
                  <a:pt x="6326854" y="6602083"/>
                </a:lnTo>
                <a:lnTo>
                  <a:pt x="6326854" y="6857530"/>
                </a:lnTo>
                <a:lnTo>
                  <a:pt x="5435434" y="6857530"/>
                </a:lnTo>
                <a:close/>
                <a:moveTo>
                  <a:pt x="2989522" y="6595049"/>
                </a:moveTo>
                <a:lnTo>
                  <a:pt x="3781202" y="6595049"/>
                </a:lnTo>
                <a:lnTo>
                  <a:pt x="3932796" y="6857530"/>
                </a:lnTo>
                <a:lnTo>
                  <a:pt x="2837928" y="6857530"/>
                </a:lnTo>
                <a:close/>
                <a:moveTo>
                  <a:pt x="4286244" y="5854122"/>
                </a:moveTo>
                <a:lnTo>
                  <a:pt x="5077924" y="5854122"/>
                </a:lnTo>
                <a:lnTo>
                  <a:pt x="5474004" y="6539923"/>
                </a:lnTo>
                <a:lnTo>
                  <a:pt x="5290572" y="6857530"/>
                </a:lnTo>
                <a:lnTo>
                  <a:pt x="4073596" y="6857530"/>
                </a:lnTo>
                <a:lnTo>
                  <a:pt x="3890164" y="6539923"/>
                </a:lnTo>
                <a:close/>
                <a:moveTo>
                  <a:pt x="1692802" y="5847088"/>
                </a:moveTo>
                <a:lnTo>
                  <a:pt x="2484481" y="5847088"/>
                </a:lnTo>
                <a:lnTo>
                  <a:pt x="2880560" y="6532889"/>
                </a:lnTo>
                <a:lnTo>
                  <a:pt x="2693066" y="6857530"/>
                </a:lnTo>
                <a:lnTo>
                  <a:pt x="1484218" y="6857530"/>
                </a:lnTo>
                <a:lnTo>
                  <a:pt x="1296722" y="6532888"/>
                </a:lnTo>
                <a:close/>
                <a:moveTo>
                  <a:pt x="5582966" y="5106160"/>
                </a:moveTo>
                <a:lnTo>
                  <a:pt x="6326854" y="5106160"/>
                </a:lnTo>
                <a:lnTo>
                  <a:pt x="6326854" y="6477761"/>
                </a:lnTo>
                <a:lnTo>
                  <a:pt x="5582966" y="6477761"/>
                </a:lnTo>
                <a:lnTo>
                  <a:pt x="5186886" y="5791961"/>
                </a:lnTo>
                <a:close/>
                <a:moveTo>
                  <a:pt x="2989522" y="5099126"/>
                </a:moveTo>
                <a:lnTo>
                  <a:pt x="3781202" y="5099126"/>
                </a:lnTo>
                <a:lnTo>
                  <a:pt x="4177282" y="5784927"/>
                </a:lnTo>
                <a:lnTo>
                  <a:pt x="3781202" y="6470727"/>
                </a:lnTo>
                <a:lnTo>
                  <a:pt x="2989522" y="6470727"/>
                </a:lnTo>
                <a:lnTo>
                  <a:pt x="2593442" y="5784927"/>
                </a:lnTo>
                <a:close/>
                <a:moveTo>
                  <a:pt x="396080" y="5092091"/>
                </a:moveTo>
                <a:lnTo>
                  <a:pt x="1187759" y="5092091"/>
                </a:lnTo>
                <a:lnTo>
                  <a:pt x="1583839" y="5777891"/>
                </a:lnTo>
                <a:lnTo>
                  <a:pt x="1187759" y="6463691"/>
                </a:lnTo>
                <a:lnTo>
                  <a:pt x="396080" y="6463691"/>
                </a:lnTo>
                <a:lnTo>
                  <a:pt x="0" y="5777891"/>
                </a:lnTo>
                <a:close/>
                <a:moveTo>
                  <a:pt x="4286244" y="4358197"/>
                </a:moveTo>
                <a:lnTo>
                  <a:pt x="5077924" y="4358197"/>
                </a:lnTo>
                <a:lnTo>
                  <a:pt x="5474004" y="5043998"/>
                </a:lnTo>
                <a:lnTo>
                  <a:pt x="5077924" y="5729798"/>
                </a:lnTo>
                <a:lnTo>
                  <a:pt x="4286244" y="5729798"/>
                </a:lnTo>
                <a:lnTo>
                  <a:pt x="3890164" y="5043998"/>
                </a:lnTo>
                <a:close/>
                <a:moveTo>
                  <a:pt x="1692802" y="4351163"/>
                </a:moveTo>
                <a:lnTo>
                  <a:pt x="2484481" y="4351163"/>
                </a:lnTo>
                <a:lnTo>
                  <a:pt x="2880560" y="5036964"/>
                </a:lnTo>
                <a:lnTo>
                  <a:pt x="2484481" y="5722764"/>
                </a:lnTo>
                <a:lnTo>
                  <a:pt x="1692802" y="5722763"/>
                </a:lnTo>
                <a:lnTo>
                  <a:pt x="1296722" y="5036963"/>
                </a:lnTo>
                <a:close/>
                <a:moveTo>
                  <a:pt x="5582966" y="3610237"/>
                </a:moveTo>
                <a:lnTo>
                  <a:pt x="6326854" y="3610237"/>
                </a:lnTo>
                <a:lnTo>
                  <a:pt x="6326854" y="4981836"/>
                </a:lnTo>
                <a:lnTo>
                  <a:pt x="5582966" y="4981836"/>
                </a:lnTo>
                <a:lnTo>
                  <a:pt x="5186886" y="4296036"/>
                </a:lnTo>
                <a:close/>
                <a:moveTo>
                  <a:pt x="2989522" y="3603201"/>
                </a:moveTo>
                <a:lnTo>
                  <a:pt x="3781202" y="3603201"/>
                </a:lnTo>
                <a:lnTo>
                  <a:pt x="4177282" y="4289002"/>
                </a:lnTo>
                <a:lnTo>
                  <a:pt x="3781202" y="4974802"/>
                </a:lnTo>
                <a:lnTo>
                  <a:pt x="2989522" y="4974802"/>
                </a:lnTo>
                <a:lnTo>
                  <a:pt x="2593442" y="4289002"/>
                </a:lnTo>
                <a:close/>
                <a:moveTo>
                  <a:pt x="4286244" y="2862273"/>
                </a:moveTo>
                <a:lnTo>
                  <a:pt x="5077924" y="2862273"/>
                </a:lnTo>
                <a:lnTo>
                  <a:pt x="5474004" y="3548074"/>
                </a:lnTo>
                <a:lnTo>
                  <a:pt x="5077924" y="4233873"/>
                </a:lnTo>
                <a:lnTo>
                  <a:pt x="4286244" y="4233873"/>
                </a:lnTo>
                <a:lnTo>
                  <a:pt x="3890164" y="3548074"/>
                </a:lnTo>
                <a:close/>
                <a:moveTo>
                  <a:pt x="1692802" y="2855240"/>
                </a:moveTo>
                <a:lnTo>
                  <a:pt x="2484481" y="2855240"/>
                </a:lnTo>
                <a:lnTo>
                  <a:pt x="2880560" y="3541040"/>
                </a:lnTo>
                <a:lnTo>
                  <a:pt x="2484481" y="4226839"/>
                </a:lnTo>
                <a:lnTo>
                  <a:pt x="1692802" y="4226838"/>
                </a:lnTo>
                <a:lnTo>
                  <a:pt x="1296722" y="3541040"/>
                </a:lnTo>
                <a:close/>
                <a:moveTo>
                  <a:pt x="5582966" y="2114312"/>
                </a:moveTo>
                <a:lnTo>
                  <a:pt x="6326854" y="2114312"/>
                </a:lnTo>
                <a:lnTo>
                  <a:pt x="6326854" y="3485913"/>
                </a:lnTo>
                <a:lnTo>
                  <a:pt x="5582966" y="3485913"/>
                </a:lnTo>
                <a:lnTo>
                  <a:pt x="5186886" y="2800112"/>
                </a:lnTo>
                <a:close/>
                <a:moveTo>
                  <a:pt x="2989522" y="2107277"/>
                </a:moveTo>
                <a:lnTo>
                  <a:pt x="3781202" y="2107277"/>
                </a:lnTo>
                <a:lnTo>
                  <a:pt x="4177282" y="2793077"/>
                </a:lnTo>
                <a:lnTo>
                  <a:pt x="3781202" y="3478877"/>
                </a:lnTo>
                <a:lnTo>
                  <a:pt x="2989522" y="3478877"/>
                </a:lnTo>
                <a:lnTo>
                  <a:pt x="2593442" y="2793077"/>
                </a:lnTo>
                <a:close/>
                <a:moveTo>
                  <a:pt x="4286244" y="1366348"/>
                </a:moveTo>
                <a:lnTo>
                  <a:pt x="5077924" y="1366348"/>
                </a:lnTo>
                <a:lnTo>
                  <a:pt x="5474004" y="2052149"/>
                </a:lnTo>
                <a:lnTo>
                  <a:pt x="5077924" y="2737949"/>
                </a:lnTo>
                <a:lnTo>
                  <a:pt x="4286244" y="2737949"/>
                </a:lnTo>
                <a:lnTo>
                  <a:pt x="3890164" y="2052149"/>
                </a:lnTo>
                <a:close/>
                <a:moveTo>
                  <a:pt x="5582966" y="618387"/>
                </a:moveTo>
                <a:lnTo>
                  <a:pt x="6326854" y="618387"/>
                </a:lnTo>
                <a:lnTo>
                  <a:pt x="6326854" y="1989988"/>
                </a:lnTo>
                <a:lnTo>
                  <a:pt x="5582966" y="1989988"/>
                </a:lnTo>
                <a:lnTo>
                  <a:pt x="5186886" y="1304188"/>
                </a:lnTo>
                <a:close/>
                <a:moveTo>
                  <a:pt x="2989522" y="611352"/>
                </a:moveTo>
                <a:lnTo>
                  <a:pt x="3781202" y="611352"/>
                </a:lnTo>
                <a:lnTo>
                  <a:pt x="4177282" y="1297152"/>
                </a:lnTo>
                <a:lnTo>
                  <a:pt x="3781202" y="1982953"/>
                </a:lnTo>
                <a:lnTo>
                  <a:pt x="2989522" y="1982952"/>
                </a:lnTo>
                <a:lnTo>
                  <a:pt x="2593442" y="1297152"/>
                </a:lnTo>
                <a:close/>
                <a:moveTo>
                  <a:pt x="4211408" y="0"/>
                </a:moveTo>
                <a:lnTo>
                  <a:pt x="5152760" y="0"/>
                </a:lnTo>
                <a:lnTo>
                  <a:pt x="5474004" y="556224"/>
                </a:lnTo>
                <a:lnTo>
                  <a:pt x="5077924" y="1242024"/>
                </a:lnTo>
                <a:lnTo>
                  <a:pt x="4286244" y="1242024"/>
                </a:lnTo>
                <a:lnTo>
                  <a:pt x="3890164" y="556224"/>
                </a:lnTo>
                <a:close/>
              </a:path>
            </a:pathLst>
          </a:custGeom>
          <a:gradFill>
            <a:gsLst>
              <a:gs pos="0">
                <a:srgbClr val="2CBCB6"/>
              </a:gs>
              <a:gs pos="100000">
                <a:srgbClr val="7AB042"/>
              </a:gs>
            </a:gsLst>
            <a:lin ang="0" scaled="0"/>
          </a:gradFill>
          <a:ln>
            <a:noFill/>
          </a:ln>
          <a:effectLst>
            <a:outerShdw blurRad="50800" dist="50800" dir="2700000" algn="tl" rotWithShape="0">
              <a:prstClr val="black">
                <a:alpha val="60000"/>
              </a:prstClr>
            </a:outerShdw>
          </a:effectLst>
        </p:spPr>
        <p:txBody>
          <a:bodyPr rtlCol="0" anchor="ctr">
            <a:noAutofit/>
          </a:bodyPr>
          <a:lstStyle>
            <a:lvl1pPr algn="r">
              <a:buNone/>
              <a:defRPr>
                <a:solidFill>
                  <a:schemeClr val="bg2"/>
                </a:solidFill>
                <a:latin typeface="Lucida Sans" panose="020B0602030504020204" pitchFamily="34" charset="0"/>
              </a:defRPr>
            </a:lvl1pPr>
          </a:lstStyle>
          <a:p>
            <a:pPr lvl="0"/>
            <a:r>
              <a:rPr lang="en-US" noProof="0"/>
              <a:t>Click icon to add picture</a:t>
            </a:r>
          </a:p>
        </p:txBody>
      </p:sp>
      <p:sp>
        <p:nvSpPr>
          <p:cNvPr id="19" name="Title 1"/>
          <p:cNvSpPr>
            <a:spLocks noGrp="1"/>
          </p:cNvSpPr>
          <p:nvPr>
            <p:ph type="title"/>
          </p:nvPr>
        </p:nvSpPr>
        <p:spPr>
          <a:xfrm>
            <a:off x="0" y="596896"/>
            <a:ext cx="8046720" cy="683264"/>
          </a:xfrm>
        </p:spPr>
        <p:txBody>
          <a:bodyPr/>
          <a:lstStyle>
            <a:lvl1pPr>
              <a:defRPr>
                <a:latin typeface="Lucida Sans" panose="020B0602030504020204" pitchFamily="34" charset="0"/>
              </a:defRPr>
            </a:lvl1pPr>
          </a:lstStyle>
          <a:p>
            <a:r>
              <a:rPr lang="en-US"/>
              <a:t>Click to edit Master title style</a:t>
            </a:r>
          </a:p>
        </p:txBody>
      </p:sp>
      <p:sp>
        <p:nvSpPr>
          <p:cNvPr id="20" name="Subtitle 2"/>
          <p:cNvSpPr>
            <a:spLocks noGrp="1"/>
          </p:cNvSpPr>
          <p:nvPr>
            <p:ph type="subTitle" idx="10"/>
          </p:nvPr>
        </p:nvSpPr>
        <p:spPr>
          <a:xfrm>
            <a:off x="0" y="1417321"/>
            <a:ext cx="8046720" cy="378565"/>
          </a:xfrm>
          <a:prstGeom prst="rect">
            <a:avLst/>
          </a:prstGeom>
          <a:noFill/>
        </p:spPr>
        <p:txBody>
          <a:bodyPr lIns="585216" bIns="0">
            <a:spAutoFit/>
          </a:bodyPr>
          <a:lstStyle>
            <a:lvl1pPr marL="0" indent="0" algn="l">
              <a:buNone/>
              <a:defRPr sz="2400" b="0" cap="none" spc="0" normalizeH="0" baseline="0">
                <a:solidFill>
                  <a:schemeClr val="bg2"/>
                </a:solidFill>
                <a:latin typeface="Lucida Sans" panose="020B0602030504020204" pitchFamily="34" charset="0"/>
                <a:cs typeface="Dubai Light" panose="020B0303030403030204" pitchFamily="34" charset="-78"/>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3" name="Content Placeholder 2"/>
          <p:cNvSpPr>
            <a:spLocks noGrp="1"/>
          </p:cNvSpPr>
          <p:nvPr>
            <p:ph sz="quarter" idx="16"/>
          </p:nvPr>
        </p:nvSpPr>
        <p:spPr>
          <a:xfrm>
            <a:off x="457200" y="1920240"/>
            <a:ext cx="566928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102C0D55-0214-6034-3B3C-39B12B0BA856}"/>
              </a:ext>
            </a:extLst>
          </p:cNvPr>
          <p:cNvSpPr>
            <a:spLocks noGrp="1"/>
          </p:cNvSpPr>
          <p:nvPr>
            <p:ph type="sldNum" sz="quarter" idx="17"/>
          </p:nvPr>
        </p:nvSpPr>
        <p:spPr>
          <a:xfrm>
            <a:off x="11476039" y="6400802"/>
            <a:ext cx="547687" cy="277813"/>
          </a:xfrm>
          <a:prstGeom prst="rect">
            <a:avLst/>
          </a:prstGeom>
        </p:spPr>
        <p:txBody>
          <a:bodyPr vert="horz" lIns="91440" tIns="45720" rIns="91440" bIns="45720" rtlCol="0" anchor="b"/>
          <a:lstStyle>
            <a:lvl1pPr algn="r">
              <a:defRPr sz="1200" smtClean="0">
                <a:gradFill>
                  <a:gsLst>
                    <a:gs pos="0">
                      <a:srgbClr val="2CBCB6"/>
                    </a:gs>
                    <a:gs pos="100000">
                      <a:srgbClr val="7AB042"/>
                    </a:gs>
                  </a:gsLst>
                  <a:lin ang="0" scaled="0"/>
                </a:gradFill>
                <a:latin typeface="Lucida Sans" panose="020B0602030504020204" pitchFamily="34" charset="0"/>
              </a:defRPr>
            </a:lvl1pPr>
          </a:lstStyle>
          <a:p>
            <a:pPr>
              <a:defRPr/>
            </a:pPr>
            <a:fld id="{3403E6A4-A401-4468-8887-2C5637DE797E}" type="slidenum">
              <a:rPr lang="en-US"/>
              <a:pPr>
                <a:defRPr/>
              </a:pPr>
              <a:t>‹#›</a:t>
            </a:fld>
            <a:endParaRPr lang="en-US"/>
          </a:p>
        </p:txBody>
      </p:sp>
    </p:spTree>
    <p:extLst>
      <p:ext uri="{BB962C8B-B14F-4D97-AF65-F5344CB8AC3E}">
        <p14:creationId xmlns:p14="http://schemas.microsoft.com/office/powerpoint/2010/main" val="639525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 Skylin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37E2D1-E8BA-6844-55D9-FD67092A385B}"/>
              </a:ext>
            </a:extLst>
          </p:cNvPr>
          <p:cNvSpPr/>
          <p:nvPr/>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Graphic 3">
            <a:extLst>
              <a:ext uri="{FF2B5EF4-FFF2-40B4-BE49-F238E27FC236}">
                <a16:creationId xmlns:a16="http://schemas.microsoft.com/office/drawing/2014/main" id="{9DE33C1F-77BB-DD2F-7AB2-DB77B8AE4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82" t="22102" r="12151" b="22101"/>
          <a:stretch>
            <a:fillRect/>
          </a:stretch>
        </p:blipFill>
        <p:spPr bwMode="auto">
          <a:xfrm>
            <a:off x="-3175" y="111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13EC94C-0337-E269-E580-AE1CC40C5EAA}"/>
              </a:ext>
            </a:extLst>
          </p:cNvPr>
          <p:cNvSpPr/>
          <p:nvPr/>
        </p:nvSpPr>
        <p:spPr>
          <a:xfrm>
            <a:off x="3175" y="0"/>
            <a:ext cx="12192000"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 name="Graphic 9">
            <a:extLst>
              <a:ext uri="{FF2B5EF4-FFF2-40B4-BE49-F238E27FC236}">
                <a16:creationId xmlns:a16="http://schemas.microsoft.com/office/drawing/2014/main" id="{7A626224-DE25-D4EB-1C6E-0F193AA78EE8}"/>
              </a:ext>
            </a:extLst>
          </p:cNvPr>
          <p:cNvGrpSpPr>
            <a:grpSpLocks noChangeAspect="1"/>
          </p:cNvGrpSpPr>
          <p:nvPr/>
        </p:nvGrpSpPr>
        <p:grpSpPr bwMode="auto">
          <a:xfrm>
            <a:off x="1031877" y="2241552"/>
            <a:ext cx="3573463" cy="822325"/>
            <a:chOff x="1021246" y="1724712"/>
            <a:chExt cx="5779437" cy="1330660"/>
          </a:xfrm>
        </p:grpSpPr>
        <p:sp>
          <p:nvSpPr>
            <p:cNvPr id="8" name="Freeform: Shape 7">
              <a:extLst>
                <a:ext uri="{FF2B5EF4-FFF2-40B4-BE49-F238E27FC236}">
                  <a16:creationId xmlns:a16="http://schemas.microsoft.com/office/drawing/2014/main" id="{5B2651DB-7AA8-0A81-B7E3-93F420B9101E}"/>
                </a:ext>
              </a:extLst>
            </p:cNvPr>
            <p:cNvSpPr>
              <a:spLocks/>
            </p:cNvSpPr>
            <p:nvPr/>
          </p:nvSpPr>
          <p:spPr bwMode="auto">
            <a:xfrm>
              <a:off x="3887624" y="2038196"/>
              <a:ext cx="812322" cy="985043"/>
            </a:xfrm>
            <a:custGeom>
              <a:avLst/>
              <a:gdLst>
                <a:gd name="T0" fmla="*/ 695213 w 812322"/>
                <a:gd name="T1" fmla="*/ 530626 h 985043"/>
                <a:gd name="T2" fmla="*/ 695213 w 812322"/>
                <a:gd name="T3" fmla="*/ 848152 h 985043"/>
                <a:gd name="T4" fmla="*/ 331810 w 812322"/>
                <a:gd name="T5" fmla="*/ 833664 h 985043"/>
                <a:gd name="T6" fmla="*/ 116907 w 812322"/>
                <a:gd name="T7" fmla="*/ 545114 h 985043"/>
                <a:gd name="T8" fmla="*/ 214700 w 812322"/>
                <a:gd name="T9" fmla="*/ 244491 h 985043"/>
                <a:gd name="T10" fmla="*/ 458578 w 812322"/>
                <a:gd name="T11" fmla="*/ 115308 h 985043"/>
                <a:gd name="T12" fmla="*/ 503249 w 812322"/>
                <a:gd name="T13" fmla="*/ 110479 h 985043"/>
                <a:gd name="T14" fmla="*/ 812323 w 812322"/>
                <a:gd name="T15" fmla="*/ 197406 h 985043"/>
                <a:gd name="T16" fmla="*/ 812323 w 812322"/>
                <a:gd name="T17" fmla="*/ 71844 h 985043"/>
                <a:gd name="T18" fmla="*/ 476688 w 812322"/>
                <a:gd name="T19" fmla="*/ 3027 h 985043"/>
                <a:gd name="T20" fmla="*/ 119322 w 812322"/>
                <a:gd name="T21" fmla="*/ 185333 h 985043"/>
                <a:gd name="T22" fmla="*/ 13077 w 812322"/>
                <a:gd name="T23" fmla="*/ 391784 h 985043"/>
                <a:gd name="T24" fmla="*/ 38431 w 812322"/>
                <a:gd name="T25" fmla="*/ 683956 h 985043"/>
                <a:gd name="T26" fmla="*/ 227980 w 812322"/>
                <a:gd name="T27" fmla="*/ 897652 h 985043"/>
                <a:gd name="T28" fmla="*/ 812323 w 812322"/>
                <a:gd name="T29" fmla="*/ 916969 h 985043"/>
                <a:gd name="T30" fmla="*/ 812323 w 812322"/>
                <a:gd name="T31" fmla="*/ 494407 h 9850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12322" h="985043">
                  <a:moveTo>
                    <a:pt x="695213" y="530626"/>
                  </a:moveTo>
                  <a:lnTo>
                    <a:pt x="695213" y="848152"/>
                  </a:lnTo>
                  <a:cubicBezTo>
                    <a:pt x="578103" y="890408"/>
                    <a:pt x="442883" y="887993"/>
                    <a:pt x="331810" y="833664"/>
                  </a:cubicBezTo>
                  <a:cubicBezTo>
                    <a:pt x="220736" y="779334"/>
                    <a:pt x="132602" y="668261"/>
                    <a:pt x="116907" y="545114"/>
                  </a:cubicBezTo>
                  <a:cubicBezTo>
                    <a:pt x="104013" y="435430"/>
                    <a:pt x="139737" y="325594"/>
                    <a:pt x="214700" y="244491"/>
                  </a:cubicBezTo>
                  <a:cubicBezTo>
                    <a:pt x="279642" y="175865"/>
                    <a:pt x="365325" y="130476"/>
                    <a:pt x="458578" y="115308"/>
                  </a:cubicBezTo>
                  <a:lnTo>
                    <a:pt x="503249" y="110479"/>
                  </a:lnTo>
                  <a:cubicBezTo>
                    <a:pt x="612934" y="105560"/>
                    <a:pt x="721291" y="136035"/>
                    <a:pt x="812323" y="197406"/>
                  </a:cubicBezTo>
                  <a:lnTo>
                    <a:pt x="812323" y="71844"/>
                  </a:lnTo>
                  <a:cubicBezTo>
                    <a:pt x="710147" y="15019"/>
                    <a:pt x="592977" y="-9006"/>
                    <a:pt x="476688" y="3027"/>
                  </a:cubicBezTo>
                  <a:cubicBezTo>
                    <a:pt x="341468" y="16308"/>
                    <a:pt x="206248" y="80296"/>
                    <a:pt x="119322" y="185333"/>
                  </a:cubicBezTo>
                  <a:cubicBezTo>
                    <a:pt x="68771" y="245246"/>
                    <a:pt x="32455" y="315828"/>
                    <a:pt x="13077" y="391784"/>
                  </a:cubicBezTo>
                  <a:cubicBezTo>
                    <a:pt x="-10755" y="489319"/>
                    <a:pt x="-1845" y="591985"/>
                    <a:pt x="38431" y="683956"/>
                  </a:cubicBezTo>
                  <a:cubicBezTo>
                    <a:pt x="79057" y="772386"/>
                    <a:pt x="145025" y="846761"/>
                    <a:pt x="227980" y="897652"/>
                  </a:cubicBezTo>
                  <a:cubicBezTo>
                    <a:pt x="405674" y="1006854"/>
                    <a:pt x="627808" y="1014195"/>
                    <a:pt x="812323" y="916969"/>
                  </a:cubicBezTo>
                  <a:lnTo>
                    <a:pt x="812323" y="494407"/>
                  </a:lnTo>
                  <a:lnTo>
                    <a:pt x="695213" y="530626"/>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9" name="Freeform: Shape 8">
              <a:extLst>
                <a:ext uri="{FF2B5EF4-FFF2-40B4-BE49-F238E27FC236}">
                  <a16:creationId xmlns:a16="http://schemas.microsoft.com/office/drawing/2014/main" id="{0249A0E7-931D-DA15-CB7E-E381FC4868C5}"/>
                </a:ext>
              </a:extLst>
            </p:cNvPr>
            <p:cNvSpPr>
              <a:spLocks/>
            </p:cNvSpPr>
            <p:nvPr/>
          </p:nvSpPr>
          <p:spPr bwMode="auto">
            <a:xfrm>
              <a:off x="2055918" y="2037460"/>
              <a:ext cx="734050" cy="986521"/>
            </a:xfrm>
            <a:custGeom>
              <a:avLst/>
              <a:gdLst>
                <a:gd name="T0" fmla="*/ 462403 w 734050"/>
                <a:gd name="T1" fmla="*/ 580862 h 986521"/>
                <a:gd name="T2" fmla="*/ 619355 w 734050"/>
                <a:gd name="T3" fmla="*/ 305593 h 986521"/>
                <a:gd name="T4" fmla="*/ 450330 w 734050"/>
                <a:gd name="T5" fmla="*/ 38775 h 986521"/>
                <a:gd name="T6" fmla="*/ 228183 w 734050"/>
                <a:gd name="T7" fmla="*/ 141 h 986521"/>
                <a:gd name="T8" fmla="*/ 0 w 734050"/>
                <a:gd name="T9" fmla="*/ 141 h 986521"/>
                <a:gd name="T10" fmla="*/ 0 w 734050"/>
                <a:gd name="T11" fmla="*/ 985315 h 986521"/>
                <a:gd name="T12" fmla="*/ 108659 w 734050"/>
                <a:gd name="T13" fmla="*/ 985315 h 986521"/>
                <a:gd name="T14" fmla="*/ 108659 w 734050"/>
                <a:gd name="T15" fmla="*/ 103970 h 986521"/>
                <a:gd name="T16" fmla="*/ 265610 w 734050"/>
                <a:gd name="T17" fmla="*/ 102763 h 986521"/>
                <a:gd name="T18" fmla="*/ 416525 w 734050"/>
                <a:gd name="T19" fmla="*/ 143812 h 986521"/>
                <a:gd name="T20" fmla="*/ 497416 w 734050"/>
                <a:gd name="T21" fmla="*/ 381654 h 986521"/>
                <a:gd name="T22" fmla="*/ 290964 w 734050"/>
                <a:gd name="T23" fmla="*/ 530155 h 986521"/>
                <a:gd name="T24" fmla="*/ 606074 w 734050"/>
                <a:gd name="T25" fmla="*/ 986522 h 986521"/>
                <a:gd name="T26" fmla="*/ 734050 w 734050"/>
                <a:gd name="T27" fmla="*/ 986522 h 9865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34050" h="986521">
                  <a:moveTo>
                    <a:pt x="462403" y="580862"/>
                  </a:moveTo>
                  <a:cubicBezTo>
                    <a:pt x="560401" y="523996"/>
                    <a:pt x="620333" y="418894"/>
                    <a:pt x="619355" y="305593"/>
                  </a:cubicBezTo>
                  <a:cubicBezTo>
                    <a:pt x="616409" y="192327"/>
                    <a:pt x="551479" y="89835"/>
                    <a:pt x="450330" y="38775"/>
                  </a:cubicBezTo>
                  <a:cubicBezTo>
                    <a:pt x="381513" y="4970"/>
                    <a:pt x="303037" y="-1067"/>
                    <a:pt x="228183" y="141"/>
                  </a:cubicBezTo>
                  <a:lnTo>
                    <a:pt x="0" y="141"/>
                  </a:lnTo>
                  <a:lnTo>
                    <a:pt x="0" y="985315"/>
                  </a:lnTo>
                  <a:lnTo>
                    <a:pt x="108659" y="985315"/>
                  </a:lnTo>
                  <a:lnTo>
                    <a:pt x="108659" y="103970"/>
                  </a:lnTo>
                  <a:cubicBezTo>
                    <a:pt x="108659" y="103970"/>
                    <a:pt x="212488" y="100348"/>
                    <a:pt x="265610" y="102763"/>
                  </a:cubicBezTo>
                  <a:cubicBezTo>
                    <a:pt x="318732" y="105178"/>
                    <a:pt x="373062" y="114836"/>
                    <a:pt x="416525" y="143812"/>
                  </a:cubicBezTo>
                  <a:cubicBezTo>
                    <a:pt x="492816" y="196712"/>
                    <a:pt x="525631" y="293212"/>
                    <a:pt x="497416" y="381654"/>
                  </a:cubicBezTo>
                  <a:cubicBezTo>
                    <a:pt x="465675" y="468892"/>
                    <a:pt x="383771" y="527808"/>
                    <a:pt x="290964" y="530155"/>
                  </a:cubicBezTo>
                  <a:lnTo>
                    <a:pt x="606074" y="986522"/>
                  </a:lnTo>
                  <a:lnTo>
                    <a:pt x="734050" y="986522"/>
                  </a:lnTo>
                  <a:lnTo>
                    <a:pt x="462403" y="580862"/>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0" name="Freeform: Shape 9">
              <a:extLst>
                <a:ext uri="{FF2B5EF4-FFF2-40B4-BE49-F238E27FC236}">
                  <a16:creationId xmlns:a16="http://schemas.microsoft.com/office/drawing/2014/main" id="{C0910AEA-9558-FA39-1DDA-43F74061404F}"/>
                </a:ext>
              </a:extLst>
            </p:cNvPr>
            <p:cNvSpPr>
              <a:spLocks/>
            </p:cNvSpPr>
            <p:nvPr/>
          </p:nvSpPr>
          <p:spPr bwMode="auto">
            <a:xfrm>
              <a:off x="2956578" y="2042430"/>
              <a:ext cx="870477" cy="981551"/>
            </a:xfrm>
            <a:custGeom>
              <a:avLst/>
              <a:gdLst>
                <a:gd name="T0" fmla="*/ 462403 w 870477"/>
                <a:gd name="T1" fmla="*/ 0 h 981551"/>
                <a:gd name="T2" fmla="*/ 389964 w 870477"/>
                <a:gd name="T3" fmla="*/ 41049 h 981551"/>
                <a:gd name="T4" fmla="*/ 92964 w 870477"/>
                <a:gd name="T5" fmla="*/ 755783 h 981551"/>
                <a:gd name="T6" fmla="*/ 73646 w 870477"/>
                <a:gd name="T7" fmla="*/ 802868 h 981551"/>
                <a:gd name="T8" fmla="*/ 0 w 870477"/>
                <a:gd name="T9" fmla="*/ 981552 h 981551"/>
                <a:gd name="T10" fmla="*/ 118317 w 870477"/>
                <a:gd name="T11" fmla="*/ 945332 h 981551"/>
                <a:gd name="T12" fmla="*/ 161781 w 870477"/>
                <a:gd name="T13" fmla="*/ 845125 h 981551"/>
                <a:gd name="T14" fmla="*/ 188342 w 870477"/>
                <a:gd name="T15" fmla="*/ 784759 h 981551"/>
                <a:gd name="T16" fmla="*/ 434635 w 870477"/>
                <a:gd name="T17" fmla="*/ 206452 h 981551"/>
                <a:gd name="T18" fmla="*/ 746123 w 870477"/>
                <a:gd name="T19" fmla="*/ 945332 h 981551"/>
                <a:gd name="T20" fmla="*/ 870477 w 870477"/>
                <a:gd name="T21" fmla="*/ 981552 h 981551"/>
                <a:gd name="T22" fmla="*/ 462403 w 870477"/>
                <a:gd name="T23" fmla="*/ 0 h 9815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0477" h="981551">
                  <a:moveTo>
                    <a:pt x="462403" y="0"/>
                  </a:moveTo>
                  <a:lnTo>
                    <a:pt x="389964" y="41049"/>
                  </a:lnTo>
                  <a:lnTo>
                    <a:pt x="92964" y="755783"/>
                  </a:lnTo>
                  <a:lnTo>
                    <a:pt x="73646" y="802868"/>
                  </a:lnTo>
                  <a:lnTo>
                    <a:pt x="0" y="981552"/>
                  </a:lnTo>
                  <a:lnTo>
                    <a:pt x="118317" y="945332"/>
                  </a:lnTo>
                  <a:lnTo>
                    <a:pt x="161781" y="845125"/>
                  </a:lnTo>
                  <a:lnTo>
                    <a:pt x="188342" y="784759"/>
                  </a:lnTo>
                  <a:lnTo>
                    <a:pt x="434635" y="206452"/>
                  </a:lnTo>
                  <a:lnTo>
                    <a:pt x="746123" y="945332"/>
                  </a:lnTo>
                  <a:lnTo>
                    <a:pt x="870477" y="981552"/>
                  </a:lnTo>
                  <a:lnTo>
                    <a:pt x="462403" y="0"/>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1" name="Freeform: Shape 10">
              <a:extLst>
                <a:ext uri="{FF2B5EF4-FFF2-40B4-BE49-F238E27FC236}">
                  <a16:creationId xmlns:a16="http://schemas.microsoft.com/office/drawing/2014/main" id="{C31A78E4-7344-D74E-8838-099610C4FB12}"/>
                </a:ext>
              </a:extLst>
            </p:cNvPr>
            <p:cNvSpPr>
              <a:spLocks/>
            </p:cNvSpPr>
            <p:nvPr/>
          </p:nvSpPr>
          <p:spPr bwMode="auto">
            <a:xfrm>
              <a:off x="2956578" y="2042430"/>
              <a:ext cx="870477" cy="981551"/>
            </a:xfrm>
            <a:custGeom>
              <a:avLst/>
              <a:gdLst>
                <a:gd name="T0" fmla="*/ 462403 w 870477"/>
                <a:gd name="T1" fmla="*/ 0 h 981551"/>
                <a:gd name="T2" fmla="*/ 398415 w 870477"/>
                <a:gd name="T3" fmla="*/ 19317 h 981551"/>
                <a:gd name="T4" fmla="*/ 92964 w 870477"/>
                <a:gd name="T5" fmla="*/ 755783 h 981551"/>
                <a:gd name="T6" fmla="*/ 73646 w 870477"/>
                <a:gd name="T7" fmla="*/ 802868 h 981551"/>
                <a:gd name="T8" fmla="*/ 0 w 870477"/>
                <a:gd name="T9" fmla="*/ 981552 h 981551"/>
                <a:gd name="T10" fmla="*/ 118317 w 870477"/>
                <a:gd name="T11" fmla="*/ 945332 h 981551"/>
                <a:gd name="T12" fmla="*/ 161781 w 870477"/>
                <a:gd name="T13" fmla="*/ 845125 h 981551"/>
                <a:gd name="T14" fmla="*/ 188342 w 870477"/>
                <a:gd name="T15" fmla="*/ 784759 h 981551"/>
                <a:gd name="T16" fmla="*/ 434635 w 870477"/>
                <a:gd name="T17" fmla="*/ 206452 h 981551"/>
                <a:gd name="T18" fmla="*/ 746123 w 870477"/>
                <a:gd name="T19" fmla="*/ 945332 h 981551"/>
                <a:gd name="T20" fmla="*/ 870477 w 870477"/>
                <a:gd name="T21" fmla="*/ 981552 h 981551"/>
                <a:gd name="T22" fmla="*/ 462403 w 870477"/>
                <a:gd name="T23" fmla="*/ 0 h 9815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0477" h="981551">
                  <a:moveTo>
                    <a:pt x="462403" y="0"/>
                  </a:moveTo>
                  <a:lnTo>
                    <a:pt x="398415" y="19317"/>
                  </a:lnTo>
                  <a:lnTo>
                    <a:pt x="92964" y="755783"/>
                  </a:lnTo>
                  <a:lnTo>
                    <a:pt x="73646" y="802868"/>
                  </a:lnTo>
                  <a:lnTo>
                    <a:pt x="0" y="981552"/>
                  </a:lnTo>
                  <a:lnTo>
                    <a:pt x="118317" y="945332"/>
                  </a:lnTo>
                  <a:lnTo>
                    <a:pt x="161781" y="845125"/>
                  </a:lnTo>
                  <a:lnTo>
                    <a:pt x="188342" y="784759"/>
                  </a:lnTo>
                  <a:lnTo>
                    <a:pt x="434635" y="206452"/>
                  </a:lnTo>
                  <a:lnTo>
                    <a:pt x="746123" y="945332"/>
                  </a:lnTo>
                  <a:lnTo>
                    <a:pt x="870477" y="981552"/>
                  </a:lnTo>
                  <a:lnTo>
                    <a:pt x="462403" y="0"/>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2" name="Freeform: Shape 11">
              <a:extLst>
                <a:ext uri="{FF2B5EF4-FFF2-40B4-BE49-F238E27FC236}">
                  <a16:creationId xmlns:a16="http://schemas.microsoft.com/office/drawing/2014/main" id="{E87CBF09-15F6-E328-346E-2A731EE1E170}"/>
                </a:ext>
              </a:extLst>
            </p:cNvPr>
            <p:cNvSpPr>
              <a:spLocks/>
            </p:cNvSpPr>
            <p:nvPr/>
          </p:nvSpPr>
          <p:spPr bwMode="auto">
            <a:xfrm>
              <a:off x="4934726" y="2041223"/>
              <a:ext cx="982600" cy="981551"/>
            </a:xfrm>
            <a:custGeom>
              <a:avLst/>
              <a:gdLst>
                <a:gd name="T0" fmla="*/ 781784 w 982600"/>
                <a:gd name="T1" fmla="*/ 866856 h 981551"/>
                <a:gd name="T2" fmla="*/ 731077 w 982600"/>
                <a:gd name="T3" fmla="*/ 788381 h 981551"/>
                <a:gd name="T4" fmla="*/ 560845 w 982600"/>
                <a:gd name="T5" fmla="*/ 869271 h 981551"/>
                <a:gd name="T6" fmla="*/ 109307 w 982600"/>
                <a:gd name="T7" fmla="*/ 434636 h 981551"/>
                <a:gd name="T8" fmla="*/ 420796 w 982600"/>
                <a:gd name="T9" fmla="*/ 111074 h 981551"/>
                <a:gd name="T10" fmla="*/ 875955 w 982600"/>
                <a:gd name="T11" fmla="*/ 515526 h 981551"/>
                <a:gd name="T12" fmla="*/ 875955 w 982600"/>
                <a:gd name="T13" fmla="*/ 515526 h 981551"/>
                <a:gd name="T14" fmla="*/ 982199 w 982600"/>
                <a:gd name="T15" fmla="*/ 501038 h 981551"/>
                <a:gd name="T16" fmla="*/ 685198 w 982600"/>
                <a:gd name="T17" fmla="*/ 37427 h 981551"/>
                <a:gd name="T18" fmla="*/ 606723 w 982600"/>
                <a:gd name="T19" fmla="*/ 96586 h 981551"/>
                <a:gd name="T20" fmla="*/ 652601 w 982600"/>
                <a:gd name="T21" fmla="*/ 24146 h 981551"/>
                <a:gd name="T22" fmla="*/ 650186 w 982600"/>
                <a:gd name="T23" fmla="*/ 24146 h 981551"/>
                <a:gd name="T24" fmla="*/ 558430 w 982600"/>
                <a:gd name="T25" fmla="*/ 2415 h 981551"/>
                <a:gd name="T26" fmla="*/ 558430 w 982600"/>
                <a:gd name="T27" fmla="*/ 2415 h 981551"/>
                <a:gd name="T28" fmla="*/ 540320 w 982600"/>
                <a:gd name="T29" fmla="*/ 0 h 981551"/>
                <a:gd name="T30" fmla="*/ 477540 w 982600"/>
                <a:gd name="T31" fmla="*/ 0 h 981551"/>
                <a:gd name="T32" fmla="*/ 273503 w 982600"/>
                <a:gd name="T33" fmla="*/ 49500 h 981551"/>
                <a:gd name="T34" fmla="*/ 273503 w 982600"/>
                <a:gd name="T35" fmla="*/ 49500 h 981551"/>
                <a:gd name="T36" fmla="*/ 242112 w 982600"/>
                <a:gd name="T37" fmla="*/ 65195 h 981551"/>
                <a:gd name="T38" fmla="*/ 242112 w 982600"/>
                <a:gd name="T39" fmla="*/ 65195 h 981551"/>
                <a:gd name="T40" fmla="*/ 332661 w 982600"/>
                <a:gd name="T41" fmla="*/ 958613 h 981551"/>
                <a:gd name="T42" fmla="*/ 423210 w 982600"/>
                <a:gd name="T43" fmla="*/ 979137 h 981551"/>
                <a:gd name="T44" fmla="*/ 423210 w 982600"/>
                <a:gd name="T45" fmla="*/ 979137 h 981551"/>
                <a:gd name="T46" fmla="*/ 441320 w 982600"/>
                <a:gd name="T47" fmla="*/ 981552 h 981551"/>
                <a:gd name="T48" fmla="*/ 505308 w 982600"/>
                <a:gd name="T49" fmla="*/ 981552 h 981551"/>
                <a:gd name="T50" fmla="*/ 709345 w 982600"/>
                <a:gd name="T51" fmla="*/ 932052 h 981551"/>
                <a:gd name="T52" fmla="*/ 709345 w 982600"/>
                <a:gd name="T53" fmla="*/ 932052 h 981551"/>
                <a:gd name="T54" fmla="*/ 740735 w 982600"/>
                <a:gd name="T55" fmla="*/ 915149 h 981551"/>
                <a:gd name="T56" fmla="*/ 739528 w 982600"/>
                <a:gd name="T57" fmla="*/ 915149 h 981551"/>
                <a:gd name="T58" fmla="*/ 793857 w 982600"/>
                <a:gd name="T59" fmla="*/ 877722 h 9815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82600" h="981551">
                  <a:moveTo>
                    <a:pt x="781784" y="866856"/>
                  </a:moveTo>
                  <a:cubicBezTo>
                    <a:pt x="760765" y="843600"/>
                    <a:pt x="743645" y="817100"/>
                    <a:pt x="731077" y="788381"/>
                  </a:cubicBezTo>
                  <a:cubicBezTo>
                    <a:pt x="680913" y="827437"/>
                    <a:pt x="622804" y="855046"/>
                    <a:pt x="560845" y="869271"/>
                  </a:cubicBezTo>
                  <a:cubicBezTo>
                    <a:pt x="333868" y="907905"/>
                    <a:pt x="75502" y="748539"/>
                    <a:pt x="109307" y="434636"/>
                  </a:cubicBezTo>
                  <a:cubicBezTo>
                    <a:pt x="123795" y="281306"/>
                    <a:pt x="260222" y="146086"/>
                    <a:pt x="420796" y="111074"/>
                  </a:cubicBezTo>
                  <a:cubicBezTo>
                    <a:pt x="641735" y="73647"/>
                    <a:pt x="890443" y="220940"/>
                    <a:pt x="875955" y="515526"/>
                  </a:cubicBezTo>
                  <a:cubicBezTo>
                    <a:pt x="910279" y="504640"/>
                    <a:pt x="946221" y="499738"/>
                    <a:pt x="982199" y="501038"/>
                  </a:cubicBezTo>
                  <a:cubicBezTo>
                    <a:pt x="989443" y="318733"/>
                    <a:pt x="898894" y="132805"/>
                    <a:pt x="685198" y="37427"/>
                  </a:cubicBezTo>
                  <a:cubicBezTo>
                    <a:pt x="658638" y="56744"/>
                    <a:pt x="632076" y="76061"/>
                    <a:pt x="606723" y="96586"/>
                  </a:cubicBezTo>
                  <a:cubicBezTo>
                    <a:pt x="618241" y="70246"/>
                    <a:pt x="633706" y="45818"/>
                    <a:pt x="652601" y="24146"/>
                  </a:cubicBezTo>
                  <a:lnTo>
                    <a:pt x="650186" y="24146"/>
                  </a:lnTo>
                  <a:cubicBezTo>
                    <a:pt x="620293" y="14221"/>
                    <a:pt x="589591" y="6949"/>
                    <a:pt x="558430" y="2415"/>
                  </a:cubicBezTo>
                  <a:lnTo>
                    <a:pt x="540320" y="0"/>
                  </a:lnTo>
                  <a:lnTo>
                    <a:pt x="477540" y="0"/>
                  </a:lnTo>
                  <a:cubicBezTo>
                    <a:pt x="406598" y="330"/>
                    <a:pt x="336718" y="17283"/>
                    <a:pt x="273503" y="49500"/>
                  </a:cubicBezTo>
                  <a:lnTo>
                    <a:pt x="242112" y="65195"/>
                  </a:lnTo>
                  <a:cubicBezTo>
                    <a:pt x="-76620" y="251123"/>
                    <a:pt x="-114047" y="792003"/>
                    <a:pt x="332661" y="958613"/>
                  </a:cubicBezTo>
                  <a:cubicBezTo>
                    <a:pt x="362023" y="968694"/>
                    <a:pt x="392375" y="975576"/>
                    <a:pt x="423210" y="979137"/>
                  </a:cubicBezTo>
                  <a:lnTo>
                    <a:pt x="441320" y="981552"/>
                  </a:lnTo>
                  <a:lnTo>
                    <a:pt x="505308" y="981552"/>
                  </a:lnTo>
                  <a:cubicBezTo>
                    <a:pt x="576190" y="980659"/>
                    <a:pt x="645937" y="963732"/>
                    <a:pt x="709345" y="932052"/>
                  </a:cubicBezTo>
                  <a:lnTo>
                    <a:pt x="740735" y="915149"/>
                  </a:lnTo>
                  <a:lnTo>
                    <a:pt x="739528" y="915149"/>
                  </a:lnTo>
                  <a:cubicBezTo>
                    <a:pt x="758567" y="904078"/>
                    <a:pt x="776725" y="891558"/>
                    <a:pt x="793857" y="877722"/>
                  </a:cubicBezTo>
                  <a:lnTo>
                    <a:pt x="781784" y="866856"/>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3" name="Freeform: Shape 12">
              <a:extLst>
                <a:ext uri="{FF2B5EF4-FFF2-40B4-BE49-F238E27FC236}">
                  <a16:creationId xmlns:a16="http://schemas.microsoft.com/office/drawing/2014/main" id="{6E303B58-8768-2FAF-6F3C-49B2BE07F0CE}"/>
                </a:ext>
              </a:extLst>
            </p:cNvPr>
            <p:cNvSpPr>
              <a:spLocks/>
            </p:cNvSpPr>
            <p:nvPr/>
          </p:nvSpPr>
          <p:spPr bwMode="auto">
            <a:xfrm>
              <a:off x="5252899" y="1724712"/>
              <a:ext cx="1547783" cy="1330660"/>
            </a:xfrm>
            <a:custGeom>
              <a:avLst/>
              <a:gdLst/>
              <a:ahLst/>
              <a:cxnLst/>
              <a:rect l="0" t="0" r="r" b="b"/>
              <a:pathLst>
                <a:path w="1547783" h="1330660">
                  <a:moveTo>
                    <a:pt x="1547783" y="1044526"/>
                  </a:moveTo>
                  <a:cubicBezTo>
                    <a:pt x="1542954" y="1013135"/>
                    <a:pt x="1518807" y="987782"/>
                    <a:pt x="1495868" y="968464"/>
                  </a:cubicBezTo>
                  <a:cubicBezTo>
                    <a:pt x="1479932" y="956161"/>
                    <a:pt x="1461943" y="946760"/>
                    <a:pt x="1442747" y="940696"/>
                  </a:cubicBezTo>
                  <a:cubicBezTo>
                    <a:pt x="1439450" y="927997"/>
                    <a:pt x="1435418" y="915500"/>
                    <a:pt x="1430673" y="903269"/>
                  </a:cubicBezTo>
                  <a:lnTo>
                    <a:pt x="1458442" y="906891"/>
                  </a:lnTo>
                  <a:cubicBezTo>
                    <a:pt x="1482588" y="908098"/>
                    <a:pt x="1509149" y="886367"/>
                    <a:pt x="1533295" y="908098"/>
                  </a:cubicBezTo>
                  <a:cubicBezTo>
                    <a:pt x="1511684" y="889246"/>
                    <a:pt x="1484604" y="877820"/>
                    <a:pt x="1456027" y="875501"/>
                  </a:cubicBezTo>
                  <a:cubicBezTo>
                    <a:pt x="1442348" y="874089"/>
                    <a:pt x="1428549" y="874495"/>
                    <a:pt x="1414978" y="876708"/>
                  </a:cubicBezTo>
                  <a:cubicBezTo>
                    <a:pt x="1403726" y="861216"/>
                    <a:pt x="1390772" y="847040"/>
                    <a:pt x="1376344" y="834452"/>
                  </a:cubicBezTo>
                  <a:lnTo>
                    <a:pt x="1395661" y="832037"/>
                  </a:lnTo>
                  <a:cubicBezTo>
                    <a:pt x="1422222" y="828415"/>
                    <a:pt x="1447576" y="805476"/>
                    <a:pt x="1475344" y="816342"/>
                  </a:cubicBezTo>
                  <a:cubicBezTo>
                    <a:pt x="1448180" y="803855"/>
                    <a:pt x="1418165" y="798853"/>
                    <a:pt x="1388417" y="801854"/>
                  </a:cubicBezTo>
                  <a:cubicBezTo>
                    <a:pt x="1374364" y="803212"/>
                    <a:pt x="1360552" y="806461"/>
                    <a:pt x="1347368" y="811513"/>
                  </a:cubicBezTo>
                  <a:lnTo>
                    <a:pt x="1336503" y="804269"/>
                  </a:lnTo>
                  <a:cubicBezTo>
                    <a:pt x="1213356" y="731829"/>
                    <a:pt x="932051" y="620756"/>
                    <a:pt x="1038295" y="426377"/>
                  </a:cubicBezTo>
                  <a:cubicBezTo>
                    <a:pt x="1078136" y="353938"/>
                    <a:pt x="1183173" y="317718"/>
                    <a:pt x="1259234" y="353938"/>
                  </a:cubicBezTo>
                  <a:cubicBezTo>
                    <a:pt x="1276897" y="361646"/>
                    <a:pt x="1292882" y="372718"/>
                    <a:pt x="1306320" y="386536"/>
                  </a:cubicBezTo>
                  <a:cubicBezTo>
                    <a:pt x="1315338" y="394905"/>
                    <a:pt x="1323427" y="404215"/>
                    <a:pt x="1330466" y="414304"/>
                  </a:cubicBezTo>
                  <a:cubicBezTo>
                    <a:pt x="1310823" y="424630"/>
                    <a:pt x="1288536" y="428835"/>
                    <a:pt x="1266478" y="426377"/>
                  </a:cubicBezTo>
                  <a:cubicBezTo>
                    <a:pt x="1282765" y="429795"/>
                    <a:pt x="1299546" y="430204"/>
                    <a:pt x="1315978" y="427585"/>
                  </a:cubicBezTo>
                  <a:lnTo>
                    <a:pt x="1336503" y="425170"/>
                  </a:lnTo>
                  <a:lnTo>
                    <a:pt x="1338917" y="427585"/>
                  </a:lnTo>
                  <a:cubicBezTo>
                    <a:pt x="1338917" y="428792"/>
                    <a:pt x="1340124" y="429999"/>
                    <a:pt x="1340124" y="431207"/>
                  </a:cubicBezTo>
                  <a:lnTo>
                    <a:pt x="1340124" y="446902"/>
                  </a:lnTo>
                  <a:cubicBezTo>
                    <a:pt x="1325455" y="462424"/>
                    <a:pt x="1306573" y="473332"/>
                    <a:pt x="1285795" y="478292"/>
                  </a:cubicBezTo>
                  <a:cubicBezTo>
                    <a:pt x="1302130" y="475858"/>
                    <a:pt x="1318006" y="470974"/>
                    <a:pt x="1332880" y="463804"/>
                  </a:cubicBezTo>
                  <a:lnTo>
                    <a:pt x="1349783" y="455353"/>
                  </a:lnTo>
                  <a:lnTo>
                    <a:pt x="1540539" y="594195"/>
                  </a:lnTo>
                  <a:lnTo>
                    <a:pt x="1491039" y="378084"/>
                  </a:lnTo>
                  <a:lnTo>
                    <a:pt x="1344954" y="195779"/>
                  </a:lnTo>
                  <a:cubicBezTo>
                    <a:pt x="1341332" y="209060"/>
                    <a:pt x="1358234" y="262182"/>
                    <a:pt x="1363063" y="292365"/>
                  </a:cubicBezTo>
                  <a:cubicBezTo>
                    <a:pt x="1353912" y="281797"/>
                    <a:pt x="1343807" y="272097"/>
                    <a:pt x="1332880" y="263389"/>
                  </a:cubicBezTo>
                  <a:cubicBezTo>
                    <a:pt x="1300283" y="236828"/>
                    <a:pt x="1261649" y="222340"/>
                    <a:pt x="1221807" y="205438"/>
                  </a:cubicBezTo>
                  <a:cubicBezTo>
                    <a:pt x="1239917" y="212681"/>
                    <a:pt x="1277344" y="257352"/>
                    <a:pt x="1306320" y="281499"/>
                  </a:cubicBezTo>
                  <a:cubicBezTo>
                    <a:pt x="1318079" y="292790"/>
                    <a:pt x="1330586" y="303276"/>
                    <a:pt x="1343746" y="312889"/>
                  </a:cubicBezTo>
                  <a:cubicBezTo>
                    <a:pt x="1339847" y="312808"/>
                    <a:pt x="1336056" y="311545"/>
                    <a:pt x="1332880" y="309267"/>
                  </a:cubicBezTo>
                  <a:lnTo>
                    <a:pt x="1324429" y="306853"/>
                  </a:lnTo>
                  <a:lnTo>
                    <a:pt x="1320807" y="306853"/>
                  </a:lnTo>
                  <a:lnTo>
                    <a:pt x="1276137" y="295987"/>
                  </a:lnTo>
                  <a:cubicBezTo>
                    <a:pt x="1250928" y="281760"/>
                    <a:pt x="1224198" y="270420"/>
                    <a:pt x="1196453" y="262182"/>
                  </a:cubicBezTo>
                  <a:cubicBezTo>
                    <a:pt x="1155405" y="250108"/>
                    <a:pt x="1113149" y="254938"/>
                    <a:pt x="1069685" y="252523"/>
                  </a:cubicBezTo>
                  <a:cubicBezTo>
                    <a:pt x="1113149" y="254938"/>
                    <a:pt x="1143331" y="277877"/>
                    <a:pt x="1180758" y="289950"/>
                  </a:cubicBezTo>
                  <a:lnTo>
                    <a:pt x="1183173" y="289950"/>
                  </a:lnTo>
                  <a:cubicBezTo>
                    <a:pt x="1157928" y="291115"/>
                    <a:pt x="1132852" y="294754"/>
                    <a:pt x="1108319" y="300816"/>
                  </a:cubicBezTo>
                  <a:cubicBezTo>
                    <a:pt x="1080720" y="292356"/>
                    <a:pt x="1052444" y="286297"/>
                    <a:pt x="1023807" y="282706"/>
                  </a:cubicBezTo>
                  <a:cubicBezTo>
                    <a:pt x="985173" y="280291"/>
                    <a:pt x="948953" y="288743"/>
                    <a:pt x="911526" y="295987"/>
                  </a:cubicBezTo>
                  <a:cubicBezTo>
                    <a:pt x="946538" y="292365"/>
                    <a:pt x="979136" y="310474"/>
                    <a:pt x="1014148" y="312889"/>
                  </a:cubicBezTo>
                  <a:cubicBezTo>
                    <a:pt x="1027429" y="314096"/>
                    <a:pt x="1045539" y="316511"/>
                    <a:pt x="1063648" y="316511"/>
                  </a:cubicBezTo>
                  <a:lnTo>
                    <a:pt x="1045539" y="326170"/>
                  </a:lnTo>
                  <a:cubicBezTo>
                    <a:pt x="1027767" y="335612"/>
                    <a:pt x="1010804" y="346515"/>
                    <a:pt x="994831" y="358767"/>
                  </a:cubicBezTo>
                  <a:cubicBezTo>
                    <a:pt x="972508" y="354932"/>
                    <a:pt x="949762" y="354119"/>
                    <a:pt x="927221" y="356353"/>
                  </a:cubicBezTo>
                  <a:cubicBezTo>
                    <a:pt x="888720" y="360203"/>
                    <a:pt x="851365" y="371695"/>
                    <a:pt x="817355" y="390158"/>
                  </a:cubicBezTo>
                  <a:cubicBezTo>
                    <a:pt x="852367" y="372048"/>
                    <a:pt x="888587" y="388950"/>
                    <a:pt x="924807" y="386536"/>
                  </a:cubicBezTo>
                  <a:lnTo>
                    <a:pt x="969477" y="382914"/>
                  </a:lnTo>
                  <a:cubicBezTo>
                    <a:pt x="958394" y="394956"/>
                    <a:pt x="948301" y="407876"/>
                    <a:pt x="939294" y="421548"/>
                  </a:cubicBezTo>
                  <a:cubicBezTo>
                    <a:pt x="938147" y="424607"/>
                    <a:pt x="936518" y="427461"/>
                    <a:pt x="934465" y="429999"/>
                  </a:cubicBezTo>
                  <a:cubicBezTo>
                    <a:pt x="918951" y="434894"/>
                    <a:pt x="903980" y="441367"/>
                    <a:pt x="889794" y="449316"/>
                  </a:cubicBezTo>
                  <a:cubicBezTo>
                    <a:pt x="854782" y="469841"/>
                    <a:pt x="827014" y="496402"/>
                    <a:pt x="814940" y="532622"/>
                  </a:cubicBezTo>
                  <a:cubicBezTo>
                    <a:pt x="824599" y="502439"/>
                    <a:pt x="878928" y="500024"/>
                    <a:pt x="911526" y="485536"/>
                  </a:cubicBezTo>
                  <a:cubicBezTo>
                    <a:pt x="905755" y="505546"/>
                    <a:pt x="902906" y="526286"/>
                    <a:pt x="903075" y="547109"/>
                  </a:cubicBezTo>
                  <a:cubicBezTo>
                    <a:pt x="901795" y="581673"/>
                    <a:pt x="908834" y="616038"/>
                    <a:pt x="923599" y="647317"/>
                  </a:cubicBezTo>
                  <a:lnTo>
                    <a:pt x="923599" y="650939"/>
                  </a:lnTo>
                  <a:cubicBezTo>
                    <a:pt x="919977" y="643695"/>
                    <a:pt x="881343" y="630415"/>
                    <a:pt x="870477" y="624378"/>
                  </a:cubicBezTo>
                  <a:cubicBezTo>
                    <a:pt x="849084" y="611900"/>
                    <a:pt x="829573" y="596454"/>
                    <a:pt x="812526" y="578500"/>
                  </a:cubicBezTo>
                  <a:cubicBezTo>
                    <a:pt x="782548" y="547230"/>
                    <a:pt x="765332" y="505899"/>
                    <a:pt x="764233" y="462597"/>
                  </a:cubicBezTo>
                  <a:cubicBezTo>
                    <a:pt x="764233" y="392572"/>
                    <a:pt x="807697" y="327377"/>
                    <a:pt x="853575" y="277877"/>
                  </a:cubicBezTo>
                  <a:cubicBezTo>
                    <a:pt x="952575" y="169218"/>
                    <a:pt x="1111941" y="69010"/>
                    <a:pt x="1262856" y="59352"/>
                  </a:cubicBezTo>
                  <a:cubicBezTo>
                    <a:pt x="1280640" y="58101"/>
                    <a:pt x="1298520" y="59320"/>
                    <a:pt x="1315978" y="62974"/>
                  </a:cubicBezTo>
                  <a:cubicBezTo>
                    <a:pt x="332013" y="-142271"/>
                    <a:pt x="60366" y="210267"/>
                    <a:pt x="0" y="322548"/>
                  </a:cubicBezTo>
                  <a:cubicBezTo>
                    <a:pt x="108659" y="192157"/>
                    <a:pt x="382720" y="72632"/>
                    <a:pt x="766648" y="71425"/>
                  </a:cubicBezTo>
                  <a:cubicBezTo>
                    <a:pt x="619355" y="77462"/>
                    <a:pt x="426184" y="224755"/>
                    <a:pt x="334428" y="340657"/>
                  </a:cubicBezTo>
                  <a:cubicBezTo>
                    <a:pt x="315533" y="362329"/>
                    <a:pt x="300067" y="386757"/>
                    <a:pt x="288549" y="413097"/>
                  </a:cubicBezTo>
                  <a:cubicBezTo>
                    <a:pt x="313903" y="392572"/>
                    <a:pt x="340464" y="373255"/>
                    <a:pt x="367025" y="353938"/>
                  </a:cubicBezTo>
                  <a:cubicBezTo>
                    <a:pt x="519147" y="244072"/>
                    <a:pt x="682135" y="151108"/>
                    <a:pt x="817355" y="148693"/>
                  </a:cubicBezTo>
                  <a:cubicBezTo>
                    <a:pt x="721977" y="178876"/>
                    <a:pt x="592794" y="381706"/>
                    <a:pt x="583135" y="516926"/>
                  </a:cubicBezTo>
                  <a:cubicBezTo>
                    <a:pt x="630221" y="381706"/>
                    <a:pt x="705074" y="321340"/>
                    <a:pt x="767855" y="254938"/>
                  </a:cubicBezTo>
                  <a:cubicBezTo>
                    <a:pt x="721977" y="312889"/>
                    <a:pt x="695416" y="422755"/>
                    <a:pt x="707489" y="495195"/>
                  </a:cubicBezTo>
                  <a:cubicBezTo>
                    <a:pt x="723184" y="596610"/>
                    <a:pt x="841502" y="670256"/>
                    <a:pt x="924807" y="714927"/>
                  </a:cubicBezTo>
                  <a:cubicBezTo>
                    <a:pt x="1008112" y="759598"/>
                    <a:pt x="1111941" y="809098"/>
                    <a:pt x="1203697" y="857391"/>
                  </a:cubicBezTo>
                  <a:cubicBezTo>
                    <a:pt x="1295453" y="905684"/>
                    <a:pt x="1355819" y="952769"/>
                    <a:pt x="1340124" y="1046940"/>
                  </a:cubicBezTo>
                  <a:cubicBezTo>
                    <a:pt x="1319600" y="1170087"/>
                    <a:pt x="1188002" y="1247356"/>
                    <a:pt x="1073307" y="1188197"/>
                  </a:cubicBezTo>
                  <a:cubicBezTo>
                    <a:pt x="1005697" y="1153185"/>
                    <a:pt x="967063" y="1081953"/>
                    <a:pt x="930843" y="1017965"/>
                  </a:cubicBezTo>
                  <a:cubicBezTo>
                    <a:pt x="904596" y="967279"/>
                    <a:pt x="870815" y="920872"/>
                    <a:pt x="830635" y="880330"/>
                  </a:cubicBezTo>
                  <a:cubicBezTo>
                    <a:pt x="795225" y="846525"/>
                    <a:pt x="744517" y="826001"/>
                    <a:pt x="678514" y="818757"/>
                  </a:cubicBezTo>
                  <a:lnTo>
                    <a:pt x="664026" y="818757"/>
                  </a:lnTo>
                  <a:cubicBezTo>
                    <a:pt x="628047" y="817456"/>
                    <a:pt x="592106" y="822357"/>
                    <a:pt x="557782" y="833244"/>
                  </a:cubicBezTo>
                  <a:cubicBezTo>
                    <a:pt x="518930" y="845257"/>
                    <a:pt x="483942" y="867333"/>
                    <a:pt x="456367" y="897232"/>
                  </a:cubicBezTo>
                  <a:cubicBezTo>
                    <a:pt x="427427" y="930349"/>
                    <a:pt x="409680" y="971756"/>
                    <a:pt x="405659" y="1015550"/>
                  </a:cubicBezTo>
                  <a:cubicBezTo>
                    <a:pt x="402074" y="1042917"/>
                    <a:pt x="403293" y="1070703"/>
                    <a:pt x="409281" y="1097648"/>
                  </a:cubicBezTo>
                  <a:lnTo>
                    <a:pt x="412903" y="1106099"/>
                  </a:lnTo>
                  <a:cubicBezTo>
                    <a:pt x="425471" y="1134819"/>
                    <a:pt x="442591" y="1161318"/>
                    <a:pt x="463611" y="1184575"/>
                  </a:cubicBezTo>
                  <a:lnTo>
                    <a:pt x="475684" y="1196648"/>
                  </a:lnTo>
                  <a:lnTo>
                    <a:pt x="513111" y="1229246"/>
                  </a:lnTo>
                  <a:cubicBezTo>
                    <a:pt x="562611" y="1267880"/>
                    <a:pt x="589172" y="1273917"/>
                    <a:pt x="583135" y="1276331"/>
                  </a:cubicBezTo>
                  <a:cubicBezTo>
                    <a:pt x="577098" y="1278746"/>
                    <a:pt x="508281" y="1299270"/>
                    <a:pt x="486550" y="1301685"/>
                  </a:cubicBezTo>
                  <a:lnTo>
                    <a:pt x="688172" y="1330661"/>
                  </a:lnTo>
                  <a:lnTo>
                    <a:pt x="595208" y="1173709"/>
                  </a:lnTo>
                  <a:lnTo>
                    <a:pt x="598830" y="1264258"/>
                  </a:lnTo>
                  <a:cubicBezTo>
                    <a:pt x="560389" y="1241657"/>
                    <a:pt x="526427" y="1212186"/>
                    <a:pt x="498623" y="1177331"/>
                  </a:cubicBezTo>
                  <a:cubicBezTo>
                    <a:pt x="490341" y="1168497"/>
                    <a:pt x="483049" y="1158780"/>
                    <a:pt x="476891" y="1148355"/>
                  </a:cubicBezTo>
                  <a:cubicBezTo>
                    <a:pt x="462077" y="1127775"/>
                    <a:pt x="450656" y="1104947"/>
                    <a:pt x="443086" y="1080745"/>
                  </a:cubicBezTo>
                  <a:cubicBezTo>
                    <a:pt x="436844" y="1060028"/>
                    <a:pt x="434792" y="1038276"/>
                    <a:pt x="437050" y="1016757"/>
                  </a:cubicBezTo>
                  <a:cubicBezTo>
                    <a:pt x="438885" y="983918"/>
                    <a:pt x="452117" y="952747"/>
                    <a:pt x="474476" y="928623"/>
                  </a:cubicBezTo>
                  <a:cubicBezTo>
                    <a:pt x="493866" y="908736"/>
                    <a:pt x="518616" y="894896"/>
                    <a:pt x="545708" y="888781"/>
                  </a:cubicBezTo>
                  <a:lnTo>
                    <a:pt x="551745" y="888781"/>
                  </a:lnTo>
                  <a:cubicBezTo>
                    <a:pt x="575928" y="883570"/>
                    <a:pt x="600738" y="881943"/>
                    <a:pt x="625391" y="883952"/>
                  </a:cubicBezTo>
                  <a:lnTo>
                    <a:pt x="656782" y="888781"/>
                  </a:lnTo>
                  <a:cubicBezTo>
                    <a:pt x="692277" y="895483"/>
                    <a:pt x="725261" y="911766"/>
                    <a:pt x="752160" y="935867"/>
                  </a:cubicBezTo>
                  <a:cubicBezTo>
                    <a:pt x="788923" y="972102"/>
                    <a:pt x="819504" y="1014108"/>
                    <a:pt x="842709" y="1060221"/>
                  </a:cubicBezTo>
                  <a:cubicBezTo>
                    <a:pt x="864441" y="1098855"/>
                    <a:pt x="880136" y="1126623"/>
                    <a:pt x="892209" y="1144733"/>
                  </a:cubicBezTo>
                  <a:cubicBezTo>
                    <a:pt x="905996" y="1165867"/>
                    <a:pt x="922199" y="1185316"/>
                    <a:pt x="940502" y="1202685"/>
                  </a:cubicBezTo>
                  <a:cubicBezTo>
                    <a:pt x="961521" y="1223342"/>
                    <a:pt x="986054" y="1240112"/>
                    <a:pt x="1012941" y="1252185"/>
                  </a:cubicBezTo>
                  <a:cubicBezTo>
                    <a:pt x="1073041" y="1277913"/>
                    <a:pt x="1139359" y="1285471"/>
                    <a:pt x="1203697" y="1273917"/>
                  </a:cubicBezTo>
                  <a:cubicBezTo>
                    <a:pt x="1272514" y="1266673"/>
                    <a:pt x="1360649" y="1235282"/>
                    <a:pt x="1425844" y="1120587"/>
                  </a:cubicBezTo>
                  <a:cubicBezTo>
                    <a:pt x="1431917" y="1108627"/>
                    <a:pt x="1436770" y="1096089"/>
                    <a:pt x="1440332" y="1083160"/>
                  </a:cubicBezTo>
                  <a:cubicBezTo>
                    <a:pt x="1442903" y="1076083"/>
                    <a:pt x="1444920" y="1068817"/>
                    <a:pt x="1446368" y="1061428"/>
                  </a:cubicBezTo>
                  <a:lnTo>
                    <a:pt x="1451198" y="1066257"/>
                  </a:lnTo>
                  <a:cubicBezTo>
                    <a:pt x="1470515" y="1091611"/>
                    <a:pt x="1511564" y="1103684"/>
                    <a:pt x="1511564" y="1137489"/>
                  </a:cubicBezTo>
                  <a:cubicBezTo>
                    <a:pt x="1510006" y="1102273"/>
                    <a:pt x="1497329" y="1068457"/>
                    <a:pt x="1475344" y="1040904"/>
                  </a:cubicBezTo>
                  <a:cubicBezTo>
                    <a:pt x="1468595" y="1030949"/>
                    <a:pt x="1460470" y="1022007"/>
                    <a:pt x="1451198" y="1014343"/>
                  </a:cubicBezTo>
                  <a:cubicBezTo>
                    <a:pt x="1450993" y="1003040"/>
                    <a:pt x="1450184" y="991755"/>
                    <a:pt x="1448783" y="980538"/>
                  </a:cubicBezTo>
                  <a:lnTo>
                    <a:pt x="1477759" y="1003477"/>
                  </a:lnTo>
                  <a:cubicBezTo>
                    <a:pt x="1499491" y="1017965"/>
                    <a:pt x="1540539" y="1016757"/>
                    <a:pt x="1547783" y="1044526"/>
                  </a:cubicBezTo>
                  <a:close/>
                  <a:moveTo>
                    <a:pt x="1396869" y="384121"/>
                  </a:moveTo>
                  <a:lnTo>
                    <a:pt x="1396869" y="384121"/>
                  </a:lnTo>
                  <a:lnTo>
                    <a:pt x="1411356" y="388950"/>
                  </a:lnTo>
                  <a:cubicBezTo>
                    <a:pt x="1411356" y="384121"/>
                    <a:pt x="1407734" y="379292"/>
                    <a:pt x="1407734" y="374462"/>
                  </a:cubicBezTo>
                  <a:lnTo>
                    <a:pt x="1425844" y="385328"/>
                  </a:lnTo>
                  <a:cubicBezTo>
                    <a:pt x="1432364" y="389063"/>
                    <a:pt x="1438436" y="393518"/>
                    <a:pt x="1443954" y="398609"/>
                  </a:cubicBezTo>
                  <a:cubicBezTo>
                    <a:pt x="1456027" y="410682"/>
                    <a:pt x="1456027" y="427585"/>
                    <a:pt x="1459649" y="443280"/>
                  </a:cubicBezTo>
                  <a:cubicBezTo>
                    <a:pt x="1447407" y="438338"/>
                    <a:pt x="1436323" y="430942"/>
                    <a:pt x="1427052" y="421548"/>
                  </a:cubicBezTo>
                  <a:lnTo>
                    <a:pt x="1423429" y="417926"/>
                  </a:lnTo>
                  <a:cubicBezTo>
                    <a:pt x="1416053" y="410525"/>
                    <a:pt x="1406913" y="405124"/>
                    <a:pt x="1396869" y="402231"/>
                  </a:cubicBezTo>
                  <a:cubicBezTo>
                    <a:pt x="1401022" y="399130"/>
                    <a:pt x="1406237" y="397825"/>
                    <a:pt x="1411356" y="398609"/>
                  </a:cubicBezTo>
                  <a:cubicBezTo>
                    <a:pt x="1411356" y="390158"/>
                    <a:pt x="1404112" y="388950"/>
                    <a:pt x="1396869" y="384121"/>
                  </a:cubicBezTo>
                  <a:close/>
                </a:path>
              </a:pathLst>
            </a:custGeom>
            <a:solidFill>
              <a:srgbClr val="049995"/>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4" name="Freeform: Shape 13">
              <a:extLst>
                <a:ext uri="{FF2B5EF4-FFF2-40B4-BE49-F238E27FC236}">
                  <a16:creationId xmlns:a16="http://schemas.microsoft.com/office/drawing/2014/main" id="{2C9268FC-CB33-9318-EF81-96ED95BEDE26}"/>
                </a:ext>
              </a:extLst>
            </p:cNvPr>
            <p:cNvSpPr>
              <a:spLocks/>
            </p:cNvSpPr>
            <p:nvPr/>
          </p:nvSpPr>
          <p:spPr bwMode="auto">
            <a:xfrm>
              <a:off x="1021246" y="2042407"/>
              <a:ext cx="800453" cy="981583"/>
            </a:xfrm>
            <a:custGeom>
              <a:avLst/>
              <a:gdLst>
                <a:gd name="T0" fmla="*/ 761818 w 800453"/>
                <a:gd name="T1" fmla="*/ 300647 h 981583"/>
                <a:gd name="T2" fmla="*/ 656782 w 800453"/>
                <a:gd name="T3" fmla="*/ 146110 h 981583"/>
                <a:gd name="T4" fmla="*/ 496208 w 800453"/>
                <a:gd name="T5" fmla="*/ 39865 h 981583"/>
                <a:gd name="T6" fmla="*/ 297001 w 800453"/>
                <a:gd name="T7" fmla="*/ 24 h 981583"/>
                <a:gd name="T8" fmla="*/ 0 w 800453"/>
                <a:gd name="T9" fmla="*/ 24 h 981583"/>
                <a:gd name="T10" fmla="*/ 0 w 800453"/>
                <a:gd name="T11" fmla="*/ 981576 h 981583"/>
                <a:gd name="T12" fmla="*/ 310281 w 800453"/>
                <a:gd name="T13" fmla="*/ 981576 h 981583"/>
                <a:gd name="T14" fmla="*/ 501037 w 800453"/>
                <a:gd name="T15" fmla="*/ 942941 h 981583"/>
                <a:gd name="T16" fmla="*/ 761818 w 800453"/>
                <a:gd name="T17" fmla="*/ 679745 h 981583"/>
                <a:gd name="T18" fmla="*/ 800453 w 800453"/>
                <a:gd name="T19" fmla="*/ 486574 h 981583"/>
                <a:gd name="T20" fmla="*/ 761818 w 800453"/>
                <a:gd name="T21" fmla="*/ 300647 h 981583"/>
                <a:gd name="T22" fmla="*/ 661611 w 800453"/>
                <a:gd name="T23" fmla="*/ 625416 h 981583"/>
                <a:gd name="T24" fmla="*/ 584343 w 800453"/>
                <a:gd name="T25" fmla="*/ 752185 h 981583"/>
                <a:gd name="T26" fmla="*/ 456367 w 800453"/>
                <a:gd name="T27" fmla="*/ 845148 h 981583"/>
                <a:gd name="T28" fmla="*/ 275269 w 800453"/>
                <a:gd name="T29" fmla="*/ 881368 h 981583"/>
                <a:gd name="T30" fmla="*/ 108659 w 800453"/>
                <a:gd name="T31" fmla="*/ 881368 h 981583"/>
                <a:gd name="T32" fmla="*/ 108659 w 800453"/>
                <a:gd name="T33" fmla="*/ 100231 h 981583"/>
                <a:gd name="T34" fmla="*/ 277683 w 800453"/>
                <a:gd name="T35" fmla="*/ 100231 h 981583"/>
                <a:gd name="T36" fmla="*/ 457574 w 800453"/>
                <a:gd name="T37" fmla="*/ 135244 h 981583"/>
                <a:gd name="T38" fmla="*/ 585550 w 800453"/>
                <a:gd name="T39" fmla="*/ 227000 h 981583"/>
                <a:gd name="T40" fmla="*/ 661611 w 800453"/>
                <a:gd name="T41" fmla="*/ 352561 h 981583"/>
                <a:gd name="T42" fmla="*/ 686965 w 800453"/>
                <a:gd name="T43" fmla="*/ 486574 h 981583"/>
                <a:gd name="T44" fmla="*/ 661611 w 800453"/>
                <a:gd name="T45" fmla="*/ 625416 h 9815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0453" h="981583">
                  <a:moveTo>
                    <a:pt x="761818" y="300647"/>
                  </a:moveTo>
                  <a:cubicBezTo>
                    <a:pt x="737396" y="242681"/>
                    <a:pt x="701692" y="190150"/>
                    <a:pt x="656782" y="146110"/>
                  </a:cubicBezTo>
                  <a:cubicBezTo>
                    <a:pt x="610807" y="100427"/>
                    <a:pt x="556230" y="64316"/>
                    <a:pt x="496208" y="39865"/>
                  </a:cubicBezTo>
                  <a:cubicBezTo>
                    <a:pt x="433285" y="12921"/>
                    <a:pt x="365447" y="-646"/>
                    <a:pt x="297001" y="24"/>
                  </a:cubicBezTo>
                  <a:lnTo>
                    <a:pt x="0" y="24"/>
                  </a:lnTo>
                  <a:lnTo>
                    <a:pt x="0" y="981576"/>
                  </a:lnTo>
                  <a:lnTo>
                    <a:pt x="310281" y="981576"/>
                  </a:lnTo>
                  <a:cubicBezTo>
                    <a:pt x="375846" y="981950"/>
                    <a:pt x="440784" y="968790"/>
                    <a:pt x="501037" y="942941"/>
                  </a:cubicBezTo>
                  <a:cubicBezTo>
                    <a:pt x="618687" y="892173"/>
                    <a:pt x="712135" y="797858"/>
                    <a:pt x="761818" y="679745"/>
                  </a:cubicBezTo>
                  <a:cubicBezTo>
                    <a:pt x="787446" y="618574"/>
                    <a:pt x="800582" y="552896"/>
                    <a:pt x="800453" y="486574"/>
                  </a:cubicBezTo>
                  <a:cubicBezTo>
                    <a:pt x="800576" y="422593"/>
                    <a:pt x="787421" y="359283"/>
                    <a:pt x="761818" y="300647"/>
                  </a:cubicBezTo>
                  <a:close/>
                  <a:moveTo>
                    <a:pt x="661611" y="625416"/>
                  </a:moveTo>
                  <a:cubicBezTo>
                    <a:pt x="644885" y="672555"/>
                    <a:pt x="618576" y="715717"/>
                    <a:pt x="584343" y="752185"/>
                  </a:cubicBezTo>
                  <a:cubicBezTo>
                    <a:pt x="548176" y="791246"/>
                    <a:pt x="504696" y="822831"/>
                    <a:pt x="456367" y="845148"/>
                  </a:cubicBezTo>
                  <a:cubicBezTo>
                    <a:pt x="399422" y="870465"/>
                    <a:pt x="337570" y="882836"/>
                    <a:pt x="275269" y="881368"/>
                  </a:cubicBezTo>
                  <a:lnTo>
                    <a:pt x="108659" y="881368"/>
                  </a:lnTo>
                  <a:lnTo>
                    <a:pt x="108659" y="100231"/>
                  </a:lnTo>
                  <a:lnTo>
                    <a:pt x="277683" y="100231"/>
                  </a:lnTo>
                  <a:cubicBezTo>
                    <a:pt x="339454" y="98984"/>
                    <a:pt x="400780" y="110920"/>
                    <a:pt x="457574" y="135244"/>
                  </a:cubicBezTo>
                  <a:cubicBezTo>
                    <a:pt x="505832" y="157149"/>
                    <a:pt x="549315" y="188326"/>
                    <a:pt x="585550" y="227000"/>
                  </a:cubicBezTo>
                  <a:cubicBezTo>
                    <a:pt x="618720" y="263590"/>
                    <a:pt x="644542" y="306218"/>
                    <a:pt x="661611" y="352561"/>
                  </a:cubicBezTo>
                  <a:cubicBezTo>
                    <a:pt x="678044" y="395346"/>
                    <a:pt x="686631" y="440743"/>
                    <a:pt x="686965" y="486574"/>
                  </a:cubicBezTo>
                  <a:cubicBezTo>
                    <a:pt x="686767" y="533988"/>
                    <a:pt x="678183" y="580993"/>
                    <a:pt x="661611" y="625416"/>
                  </a:cubicBez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grpSp>
      <p:sp>
        <p:nvSpPr>
          <p:cNvPr id="15" name="Rectangle 14">
            <a:extLst>
              <a:ext uri="{FF2B5EF4-FFF2-40B4-BE49-F238E27FC236}">
                <a16:creationId xmlns:a16="http://schemas.microsoft.com/office/drawing/2014/main" id="{8627A51C-0ABC-B7A2-0E83-761744841109}"/>
              </a:ext>
            </a:extLst>
          </p:cNvPr>
          <p:cNvSpPr/>
          <p:nvPr userDrawn="1"/>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Graphic 15">
            <a:extLst>
              <a:ext uri="{FF2B5EF4-FFF2-40B4-BE49-F238E27FC236}">
                <a16:creationId xmlns:a16="http://schemas.microsoft.com/office/drawing/2014/main" id="{9F332CA3-CBAE-66C7-CF41-D82B3BB014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882" t="22102" r="12151" b="22101"/>
          <a:stretch>
            <a:fillRect/>
          </a:stretch>
        </p:blipFill>
        <p:spPr bwMode="auto">
          <a:xfrm>
            <a:off x="-3175" y="111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6589941-59D8-6FBC-8BC8-17760624A897}"/>
              </a:ext>
            </a:extLst>
          </p:cNvPr>
          <p:cNvSpPr/>
          <p:nvPr userDrawn="1"/>
        </p:nvSpPr>
        <p:spPr>
          <a:xfrm>
            <a:off x="3175" y="0"/>
            <a:ext cx="12192000"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804672" y="3486263"/>
            <a:ext cx="10149840" cy="723275"/>
          </a:xfrm>
          <a:prstGeom prst="rect">
            <a:avLst/>
          </a:prstGeom>
          <a:gradFill>
            <a:gsLst>
              <a:gs pos="0">
                <a:srgbClr val="2CBCB6"/>
              </a:gs>
              <a:gs pos="100000">
                <a:srgbClr val="7AB042"/>
              </a:gs>
            </a:gsLst>
            <a:lin ang="0" scaled="0"/>
          </a:gradFill>
        </p:spPr>
        <p:txBody>
          <a:bodyPr lIns="182880"/>
          <a:lstStyle>
            <a:lvl1pPr algn="l">
              <a:lnSpc>
                <a:spcPts val="4200"/>
              </a:lnSpc>
              <a:defRPr sz="3800" b="0" cap="none" spc="0" baseline="0">
                <a:solidFill>
                  <a:schemeClr val="tx1"/>
                </a:solidFill>
                <a:latin typeface="Lucida Sans" panose="020B0602030504020204" pitchFamily="34" charset="0"/>
                <a:cs typeface="Dubai Medium" panose="020B0603030403030204" pitchFamily="34" charset="-78"/>
              </a:defRPr>
            </a:lvl1pPr>
          </a:lstStyle>
          <a:p>
            <a:r>
              <a:rPr lang="en-US"/>
              <a:t>Click to edit Master title style</a:t>
            </a:r>
          </a:p>
        </p:txBody>
      </p:sp>
      <p:sp>
        <p:nvSpPr>
          <p:cNvPr id="3" name="Subtitle 2"/>
          <p:cNvSpPr>
            <a:spLocks noGrp="1"/>
          </p:cNvSpPr>
          <p:nvPr>
            <p:ph type="subTitle" idx="1"/>
          </p:nvPr>
        </p:nvSpPr>
        <p:spPr>
          <a:xfrm>
            <a:off x="804672" y="4389120"/>
            <a:ext cx="10149840" cy="731520"/>
          </a:xfrm>
          <a:prstGeom prst="rect">
            <a:avLst/>
          </a:prstGeom>
        </p:spPr>
        <p:txBody>
          <a:bodyPr lIns="182880"/>
          <a:lstStyle>
            <a:lvl1pPr marL="0" indent="0" algn="l">
              <a:lnSpc>
                <a:spcPct val="100000"/>
              </a:lnSpc>
              <a:spcBef>
                <a:spcPts val="600"/>
              </a:spcBef>
              <a:spcAft>
                <a:spcPts val="0"/>
              </a:spcAft>
              <a:buNone/>
              <a:defRPr sz="2400" b="0" cap="none" spc="0" normalizeH="0" baseline="0">
                <a:solidFill>
                  <a:schemeClr val="bg2"/>
                </a:solidFill>
                <a:latin typeface="Lucida Sans" panose="020B0602030504020204" pitchFamily="34" charset="0"/>
                <a:cs typeface="Dubai Light" panose="020B0303030403030204" pitchFamily="34" charset="-78"/>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8" name="Text Placeholder 3"/>
          <p:cNvSpPr>
            <a:spLocks noGrp="1"/>
          </p:cNvSpPr>
          <p:nvPr>
            <p:ph type="body" sz="quarter" idx="10"/>
          </p:nvPr>
        </p:nvSpPr>
        <p:spPr>
          <a:xfrm>
            <a:off x="6675120" y="5394960"/>
            <a:ext cx="5303520" cy="1188720"/>
          </a:xfrm>
          <a:prstGeom prst="rect">
            <a:avLst/>
          </a:prstGeom>
        </p:spPr>
        <p:txBody>
          <a:bodyPr anchor="b"/>
          <a:lstStyle>
            <a:lvl1pPr algn="r">
              <a:lnSpc>
                <a:spcPct val="100000"/>
              </a:lnSpc>
              <a:spcBef>
                <a:spcPts val="0"/>
              </a:spcBef>
              <a:spcAft>
                <a:spcPts val="0"/>
              </a:spcAft>
              <a:buNone/>
              <a:defRPr sz="2000" baseline="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8428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 Hearth">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9B1B80-D9E7-55BC-DA8B-A094C359A424}"/>
              </a:ext>
            </a:extLst>
          </p:cNvPr>
          <p:cNvSpPr/>
          <p:nvPr/>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Graphic 3">
            <a:extLst>
              <a:ext uri="{FF2B5EF4-FFF2-40B4-BE49-F238E27FC236}">
                <a16:creationId xmlns:a16="http://schemas.microsoft.com/office/drawing/2014/main" id="{84600C65-DEB1-DB71-F0E4-288337714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82" t="22102" r="12151" b="22101"/>
          <a:stretch>
            <a:fillRect/>
          </a:stretch>
        </p:blipFill>
        <p:spPr bwMode="auto">
          <a:xfrm>
            <a:off x="-3175" y="111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C1EB333-575A-0FE8-109E-BB27BDFBCED9}"/>
              </a:ext>
            </a:extLst>
          </p:cNvPr>
          <p:cNvSpPr/>
          <p:nvPr/>
        </p:nvSpPr>
        <p:spPr>
          <a:xfrm>
            <a:off x="3175" y="0"/>
            <a:ext cx="12192000" cy="6858000"/>
          </a:xfrm>
          <a:prstGeom prst="rect">
            <a:avLst/>
          </a:prstGeom>
          <a:gradFill>
            <a:gsLst>
              <a:gs pos="0">
                <a:schemeClr val="accent2">
                  <a:alpha val="19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 name="Graphic 9">
            <a:extLst>
              <a:ext uri="{FF2B5EF4-FFF2-40B4-BE49-F238E27FC236}">
                <a16:creationId xmlns:a16="http://schemas.microsoft.com/office/drawing/2014/main" id="{2A95682D-EB77-272E-2748-02AFF7FEECEA}"/>
              </a:ext>
            </a:extLst>
          </p:cNvPr>
          <p:cNvGrpSpPr>
            <a:grpSpLocks noChangeAspect="1"/>
          </p:cNvGrpSpPr>
          <p:nvPr/>
        </p:nvGrpSpPr>
        <p:grpSpPr bwMode="auto">
          <a:xfrm>
            <a:off x="1031877" y="2241552"/>
            <a:ext cx="3573463" cy="822325"/>
            <a:chOff x="1021246" y="1724712"/>
            <a:chExt cx="5779437" cy="1330660"/>
          </a:xfrm>
        </p:grpSpPr>
        <p:sp>
          <p:nvSpPr>
            <p:cNvPr id="8" name="Freeform: Shape 7">
              <a:extLst>
                <a:ext uri="{FF2B5EF4-FFF2-40B4-BE49-F238E27FC236}">
                  <a16:creationId xmlns:a16="http://schemas.microsoft.com/office/drawing/2014/main" id="{DF66AFE0-1C37-38D6-5AD9-3B7DEB20EB99}"/>
                </a:ext>
              </a:extLst>
            </p:cNvPr>
            <p:cNvSpPr>
              <a:spLocks/>
            </p:cNvSpPr>
            <p:nvPr/>
          </p:nvSpPr>
          <p:spPr bwMode="auto">
            <a:xfrm>
              <a:off x="3887624" y="2038196"/>
              <a:ext cx="812322" cy="985043"/>
            </a:xfrm>
            <a:custGeom>
              <a:avLst/>
              <a:gdLst>
                <a:gd name="T0" fmla="*/ 695213 w 812322"/>
                <a:gd name="T1" fmla="*/ 530626 h 985043"/>
                <a:gd name="T2" fmla="*/ 695213 w 812322"/>
                <a:gd name="T3" fmla="*/ 848152 h 985043"/>
                <a:gd name="T4" fmla="*/ 331810 w 812322"/>
                <a:gd name="T5" fmla="*/ 833664 h 985043"/>
                <a:gd name="T6" fmla="*/ 116907 w 812322"/>
                <a:gd name="T7" fmla="*/ 545114 h 985043"/>
                <a:gd name="T8" fmla="*/ 214700 w 812322"/>
                <a:gd name="T9" fmla="*/ 244491 h 985043"/>
                <a:gd name="T10" fmla="*/ 458578 w 812322"/>
                <a:gd name="T11" fmla="*/ 115308 h 985043"/>
                <a:gd name="T12" fmla="*/ 503249 w 812322"/>
                <a:gd name="T13" fmla="*/ 110479 h 985043"/>
                <a:gd name="T14" fmla="*/ 812323 w 812322"/>
                <a:gd name="T15" fmla="*/ 197406 h 985043"/>
                <a:gd name="T16" fmla="*/ 812323 w 812322"/>
                <a:gd name="T17" fmla="*/ 71844 h 985043"/>
                <a:gd name="T18" fmla="*/ 476688 w 812322"/>
                <a:gd name="T19" fmla="*/ 3027 h 985043"/>
                <a:gd name="T20" fmla="*/ 119322 w 812322"/>
                <a:gd name="T21" fmla="*/ 185333 h 985043"/>
                <a:gd name="T22" fmla="*/ 13077 w 812322"/>
                <a:gd name="T23" fmla="*/ 391784 h 985043"/>
                <a:gd name="T24" fmla="*/ 38431 w 812322"/>
                <a:gd name="T25" fmla="*/ 683956 h 985043"/>
                <a:gd name="T26" fmla="*/ 227980 w 812322"/>
                <a:gd name="T27" fmla="*/ 897652 h 985043"/>
                <a:gd name="T28" fmla="*/ 812323 w 812322"/>
                <a:gd name="T29" fmla="*/ 916969 h 985043"/>
                <a:gd name="T30" fmla="*/ 812323 w 812322"/>
                <a:gd name="T31" fmla="*/ 494407 h 9850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12322" h="985043">
                  <a:moveTo>
                    <a:pt x="695213" y="530626"/>
                  </a:moveTo>
                  <a:lnTo>
                    <a:pt x="695213" y="848152"/>
                  </a:lnTo>
                  <a:cubicBezTo>
                    <a:pt x="578103" y="890408"/>
                    <a:pt x="442883" y="887993"/>
                    <a:pt x="331810" y="833664"/>
                  </a:cubicBezTo>
                  <a:cubicBezTo>
                    <a:pt x="220736" y="779334"/>
                    <a:pt x="132602" y="668261"/>
                    <a:pt x="116907" y="545114"/>
                  </a:cubicBezTo>
                  <a:cubicBezTo>
                    <a:pt x="104013" y="435430"/>
                    <a:pt x="139737" y="325594"/>
                    <a:pt x="214700" y="244491"/>
                  </a:cubicBezTo>
                  <a:cubicBezTo>
                    <a:pt x="279642" y="175865"/>
                    <a:pt x="365325" y="130476"/>
                    <a:pt x="458578" y="115308"/>
                  </a:cubicBezTo>
                  <a:lnTo>
                    <a:pt x="503249" y="110479"/>
                  </a:lnTo>
                  <a:cubicBezTo>
                    <a:pt x="612934" y="105560"/>
                    <a:pt x="721291" y="136035"/>
                    <a:pt x="812323" y="197406"/>
                  </a:cubicBezTo>
                  <a:lnTo>
                    <a:pt x="812323" y="71844"/>
                  </a:lnTo>
                  <a:cubicBezTo>
                    <a:pt x="710147" y="15019"/>
                    <a:pt x="592977" y="-9006"/>
                    <a:pt x="476688" y="3027"/>
                  </a:cubicBezTo>
                  <a:cubicBezTo>
                    <a:pt x="341468" y="16308"/>
                    <a:pt x="206248" y="80296"/>
                    <a:pt x="119322" y="185333"/>
                  </a:cubicBezTo>
                  <a:cubicBezTo>
                    <a:pt x="68771" y="245246"/>
                    <a:pt x="32455" y="315828"/>
                    <a:pt x="13077" y="391784"/>
                  </a:cubicBezTo>
                  <a:cubicBezTo>
                    <a:pt x="-10755" y="489319"/>
                    <a:pt x="-1845" y="591985"/>
                    <a:pt x="38431" y="683956"/>
                  </a:cubicBezTo>
                  <a:cubicBezTo>
                    <a:pt x="79057" y="772386"/>
                    <a:pt x="145025" y="846761"/>
                    <a:pt x="227980" y="897652"/>
                  </a:cubicBezTo>
                  <a:cubicBezTo>
                    <a:pt x="405674" y="1006854"/>
                    <a:pt x="627808" y="1014195"/>
                    <a:pt x="812323" y="916969"/>
                  </a:cubicBezTo>
                  <a:lnTo>
                    <a:pt x="812323" y="494407"/>
                  </a:lnTo>
                  <a:lnTo>
                    <a:pt x="695213" y="530626"/>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9" name="Freeform: Shape 8">
              <a:extLst>
                <a:ext uri="{FF2B5EF4-FFF2-40B4-BE49-F238E27FC236}">
                  <a16:creationId xmlns:a16="http://schemas.microsoft.com/office/drawing/2014/main" id="{BE500E5E-3AED-D642-045D-C05EA6A1DB34}"/>
                </a:ext>
              </a:extLst>
            </p:cNvPr>
            <p:cNvSpPr>
              <a:spLocks/>
            </p:cNvSpPr>
            <p:nvPr/>
          </p:nvSpPr>
          <p:spPr bwMode="auto">
            <a:xfrm>
              <a:off x="2055918" y="2037460"/>
              <a:ext cx="734050" cy="986521"/>
            </a:xfrm>
            <a:custGeom>
              <a:avLst/>
              <a:gdLst>
                <a:gd name="T0" fmla="*/ 462403 w 734050"/>
                <a:gd name="T1" fmla="*/ 580862 h 986521"/>
                <a:gd name="T2" fmla="*/ 619355 w 734050"/>
                <a:gd name="T3" fmla="*/ 305593 h 986521"/>
                <a:gd name="T4" fmla="*/ 450330 w 734050"/>
                <a:gd name="T5" fmla="*/ 38775 h 986521"/>
                <a:gd name="T6" fmla="*/ 228183 w 734050"/>
                <a:gd name="T7" fmla="*/ 141 h 986521"/>
                <a:gd name="T8" fmla="*/ 0 w 734050"/>
                <a:gd name="T9" fmla="*/ 141 h 986521"/>
                <a:gd name="T10" fmla="*/ 0 w 734050"/>
                <a:gd name="T11" fmla="*/ 985315 h 986521"/>
                <a:gd name="T12" fmla="*/ 108659 w 734050"/>
                <a:gd name="T13" fmla="*/ 985315 h 986521"/>
                <a:gd name="T14" fmla="*/ 108659 w 734050"/>
                <a:gd name="T15" fmla="*/ 103970 h 986521"/>
                <a:gd name="T16" fmla="*/ 265610 w 734050"/>
                <a:gd name="T17" fmla="*/ 102763 h 986521"/>
                <a:gd name="T18" fmla="*/ 416525 w 734050"/>
                <a:gd name="T19" fmla="*/ 143812 h 986521"/>
                <a:gd name="T20" fmla="*/ 497416 w 734050"/>
                <a:gd name="T21" fmla="*/ 381654 h 986521"/>
                <a:gd name="T22" fmla="*/ 290964 w 734050"/>
                <a:gd name="T23" fmla="*/ 530155 h 986521"/>
                <a:gd name="T24" fmla="*/ 606074 w 734050"/>
                <a:gd name="T25" fmla="*/ 986522 h 986521"/>
                <a:gd name="T26" fmla="*/ 734050 w 734050"/>
                <a:gd name="T27" fmla="*/ 986522 h 9865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34050" h="986521">
                  <a:moveTo>
                    <a:pt x="462403" y="580862"/>
                  </a:moveTo>
                  <a:cubicBezTo>
                    <a:pt x="560401" y="523996"/>
                    <a:pt x="620333" y="418894"/>
                    <a:pt x="619355" y="305593"/>
                  </a:cubicBezTo>
                  <a:cubicBezTo>
                    <a:pt x="616409" y="192327"/>
                    <a:pt x="551479" y="89835"/>
                    <a:pt x="450330" y="38775"/>
                  </a:cubicBezTo>
                  <a:cubicBezTo>
                    <a:pt x="381513" y="4970"/>
                    <a:pt x="303037" y="-1067"/>
                    <a:pt x="228183" y="141"/>
                  </a:cubicBezTo>
                  <a:lnTo>
                    <a:pt x="0" y="141"/>
                  </a:lnTo>
                  <a:lnTo>
                    <a:pt x="0" y="985315"/>
                  </a:lnTo>
                  <a:lnTo>
                    <a:pt x="108659" y="985315"/>
                  </a:lnTo>
                  <a:lnTo>
                    <a:pt x="108659" y="103970"/>
                  </a:lnTo>
                  <a:cubicBezTo>
                    <a:pt x="108659" y="103970"/>
                    <a:pt x="212488" y="100348"/>
                    <a:pt x="265610" y="102763"/>
                  </a:cubicBezTo>
                  <a:cubicBezTo>
                    <a:pt x="318732" y="105178"/>
                    <a:pt x="373062" y="114836"/>
                    <a:pt x="416525" y="143812"/>
                  </a:cubicBezTo>
                  <a:cubicBezTo>
                    <a:pt x="492816" y="196712"/>
                    <a:pt x="525631" y="293212"/>
                    <a:pt x="497416" y="381654"/>
                  </a:cubicBezTo>
                  <a:cubicBezTo>
                    <a:pt x="465675" y="468892"/>
                    <a:pt x="383771" y="527808"/>
                    <a:pt x="290964" y="530155"/>
                  </a:cubicBezTo>
                  <a:lnTo>
                    <a:pt x="606074" y="986522"/>
                  </a:lnTo>
                  <a:lnTo>
                    <a:pt x="734050" y="986522"/>
                  </a:lnTo>
                  <a:lnTo>
                    <a:pt x="462403" y="580862"/>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0" name="Freeform: Shape 9">
              <a:extLst>
                <a:ext uri="{FF2B5EF4-FFF2-40B4-BE49-F238E27FC236}">
                  <a16:creationId xmlns:a16="http://schemas.microsoft.com/office/drawing/2014/main" id="{CC2C0AA8-AB1D-DA25-610F-5FC79C5426E1}"/>
                </a:ext>
              </a:extLst>
            </p:cNvPr>
            <p:cNvSpPr>
              <a:spLocks/>
            </p:cNvSpPr>
            <p:nvPr/>
          </p:nvSpPr>
          <p:spPr bwMode="auto">
            <a:xfrm>
              <a:off x="2956578" y="2042430"/>
              <a:ext cx="870477" cy="981551"/>
            </a:xfrm>
            <a:custGeom>
              <a:avLst/>
              <a:gdLst>
                <a:gd name="T0" fmla="*/ 462403 w 870477"/>
                <a:gd name="T1" fmla="*/ 0 h 981551"/>
                <a:gd name="T2" fmla="*/ 389964 w 870477"/>
                <a:gd name="T3" fmla="*/ 41049 h 981551"/>
                <a:gd name="T4" fmla="*/ 92964 w 870477"/>
                <a:gd name="T5" fmla="*/ 755783 h 981551"/>
                <a:gd name="T6" fmla="*/ 73646 w 870477"/>
                <a:gd name="T7" fmla="*/ 802868 h 981551"/>
                <a:gd name="T8" fmla="*/ 0 w 870477"/>
                <a:gd name="T9" fmla="*/ 981552 h 981551"/>
                <a:gd name="T10" fmla="*/ 118317 w 870477"/>
                <a:gd name="T11" fmla="*/ 945332 h 981551"/>
                <a:gd name="T12" fmla="*/ 161781 w 870477"/>
                <a:gd name="T13" fmla="*/ 845125 h 981551"/>
                <a:gd name="T14" fmla="*/ 188342 w 870477"/>
                <a:gd name="T15" fmla="*/ 784759 h 981551"/>
                <a:gd name="T16" fmla="*/ 434635 w 870477"/>
                <a:gd name="T17" fmla="*/ 206452 h 981551"/>
                <a:gd name="T18" fmla="*/ 746123 w 870477"/>
                <a:gd name="T19" fmla="*/ 945332 h 981551"/>
                <a:gd name="T20" fmla="*/ 870477 w 870477"/>
                <a:gd name="T21" fmla="*/ 981552 h 981551"/>
                <a:gd name="T22" fmla="*/ 462403 w 870477"/>
                <a:gd name="T23" fmla="*/ 0 h 9815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0477" h="981551">
                  <a:moveTo>
                    <a:pt x="462403" y="0"/>
                  </a:moveTo>
                  <a:lnTo>
                    <a:pt x="389964" y="41049"/>
                  </a:lnTo>
                  <a:lnTo>
                    <a:pt x="92964" y="755783"/>
                  </a:lnTo>
                  <a:lnTo>
                    <a:pt x="73646" y="802868"/>
                  </a:lnTo>
                  <a:lnTo>
                    <a:pt x="0" y="981552"/>
                  </a:lnTo>
                  <a:lnTo>
                    <a:pt x="118317" y="945332"/>
                  </a:lnTo>
                  <a:lnTo>
                    <a:pt x="161781" y="845125"/>
                  </a:lnTo>
                  <a:lnTo>
                    <a:pt x="188342" y="784759"/>
                  </a:lnTo>
                  <a:lnTo>
                    <a:pt x="434635" y="206452"/>
                  </a:lnTo>
                  <a:lnTo>
                    <a:pt x="746123" y="945332"/>
                  </a:lnTo>
                  <a:lnTo>
                    <a:pt x="870477" y="981552"/>
                  </a:lnTo>
                  <a:lnTo>
                    <a:pt x="462403" y="0"/>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1" name="Freeform: Shape 10">
              <a:extLst>
                <a:ext uri="{FF2B5EF4-FFF2-40B4-BE49-F238E27FC236}">
                  <a16:creationId xmlns:a16="http://schemas.microsoft.com/office/drawing/2014/main" id="{F17412D9-E79F-E1DA-63CD-139B26C52D5E}"/>
                </a:ext>
              </a:extLst>
            </p:cNvPr>
            <p:cNvSpPr>
              <a:spLocks/>
            </p:cNvSpPr>
            <p:nvPr/>
          </p:nvSpPr>
          <p:spPr bwMode="auto">
            <a:xfrm>
              <a:off x="2956578" y="2042430"/>
              <a:ext cx="870477" cy="981551"/>
            </a:xfrm>
            <a:custGeom>
              <a:avLst/>
              <a:gdLst>
                <a:gd name="T0" fmla="*/ 462403 w 870477"/>
                <a:gd name="T1" fmla="*/ 0 h 981551"/>
                <a:gd name="T2" fmla="*/ 398415 w 870477"/>
                <a:gd name="T3" fmla="*/ 19317 h 981551"/>
                <a:gd name="T4" fmla="*/ 92964 w 870477"/>
                <a:gd name="T5" fmla="*/ 755783 h 981551"/>
                <a:gd name="T6" fmla="*/ 73646 w 870477"/>
                <a:gd name="T7" fmla="*/ 802868 h 981551"/>
                <a:gd name="T8" fmla="*/ 0 w 870477"/>
                <a:gd name="T9" fmla="*/ 981552 h 981551"/>
                <a:gd name="T10" fmla="*/ 118317 w 870477"/>
                <a:gd name="T11" fmla="*/ 945332 h 981551"/>
                <a:gd name="T12" fmla="*/ 161781 w 870477"/>
                <a:gd name="T13" fmla="*/ 845125 h 981551"/>
                <a:gd name="T14" fmla="*/ 188342 w 870477"/>
                <a:gd name="T15" fmla="*/ 784759 h 981551"/>
                <a:gd name="T16" fmla="*/ 434635 w 870477"/>
                <a:gd name="T17" fmla="*/ 206452 h 981551"/>
                <a:gd name="T18" fmla="*/ 746123 w 870477"/>
                <a:gd name="T19" fmla="*/ 945332 h 981551"/>
                <a:gd name="T20" fmla="*/ 870477 w 870477"/>
                <a:gd name="T21" fmla="*/ 981552 h 981551"/>
                <a:gd name="T22" fmla="*/ 462403 w 870477"/>
                <a:gd name="T23" fmla="*/ 0 h 9815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0477" h="981551">
                  <a:moveTo>
                    <a:pt x="462403" y="0"/>
                  </a:moveTo>
                  <a:lnTo>
                    <a:pt x="398415" y="19317"/>
                  </a:lnTo>
                  <a:lnTo>
                    <a:pt x="92964" y="755783"/>
                  </a:lnTo>
                  <a:lnTo>
                    <a:pt x="73646" y="802868"/>
                  </a:lnTo>
                  <a:lnTo>
                    <a:pt x="0" y="981552"/>
                  </a:lnTo>
                  <a:lnTo>
                    <a:pt x="118317" y="945332"/>
                  </a:lnTo>
                  <a:lnTo>
                    <a:pt x="161781" y="845125"/>
                  </a:lnTo>
                  <a:lnTo>
                    <a:pt x="188342" y="784759"/>
                  </a:lnTo>
                  <a:lnTo>
                    <a:pt x="434635" y="206452"/>
                  </a:lnTo>
                  <a:lnTo>
                    <a:pt x="746123" y="945332"/>
                  </a:lnTo>
                  <a:lnTo>
                    <a:pt x="870477" y="981552"/>
                  </a:lnTo>
                  <a:lnTo>
                    <a:pt x="462403" y="0"/>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2" name="Freeform: Shape 11">
              <a:extLst>
                <a:ext uri="{FF2B5EF4-FFF2-40B4-BE49-F238E27FC236}">
                  <a16:creationId xmlns:a16="http://schemas.microsoft.com/office/drawing/2014/main" id="{E79CEB2F-66DC-F247-E283-8850D3D70184}"/>
                </a:ext>
              </a:extLst>
            </p:cNvPr>
            <p:cNvSpPr>
              <a:spLocks/>
            </p:cNvSpPr>
            <p:nvPr/>
          </p:nvSpPr>
          <p:spPr bwMode="auto">
            <a:xfrm>
              <a:off x="4934726" y="2041223"/>
              <a:ext cx="982600" cy="981551"/>
            </a:xfrm>
            <a:custGeom>
              <a:avLst/>
              <a:gdLst>
                <a:gd name="T0" fmla="*/ 781784 w 982600"/>
                <a:gd name="T1" fmla="*/ 866856 h 981551"/>
                <a:gd name="T2" fmla="*/ 731077 w 982600"/>
                <a:gd name="T3" fmla="*/ 788381 h 981551"/>
                <a:gd name="T4" fmla="*/ 560845 w 982600"/>
                <a:gd name="T5" fmla="*/ 869271 h 981551"/>
                <a:gd name="T6" fmla="*/ 109307 w 982600"/>
                <a:gd name="T7" fmla="*/ 434636 h 981551"/>
                <a:gd name="T8" fmla="*/ 420796 w 982600"/>
                <a:gd name="T9" fmla="*/ 111074 h 981551"/>
                <a:gd name="T10" fmla="*/ 875955 w 982600"/>
                <a:gd name="T11" fmla="*/ 515526 h 981551"/>
                <a:gd name="T12" fmla="*/ 875955 w 982600"/>
                <a:gd name="T13" fmla="*/ 515526 h 981551"/>
                <a:gd name="T14" fmla="*/ 982199 w 982600"/>
                <a:gd name="T15" fmla="*/ 501038 h 981551"/>
                <a:gd name="T16" fmla="*/ 685198 w 982600"/>
                <a:gd name="T17" fmla="*/ 37427 h 981551"/>
                <a:gd name="T18" fmla="*/ 606723 w 982600"/>
                <a:gd name="T19" fmla="*/ 96586 h 981551"/>
                <a:gd name="T20" fmla="*/ 652601 w 982600"/>
                <a:gd name="T21" fmla="*/ 24146 h 981551"/>
                <a:gd name="T22" fmla="*/ 650186 w 982600"/>
                <a:gd name="T23" fmla="*/ 24146 h 981551"/>
                <a:gd name="T24" fmla="*/ 558430 w 982600"/>
                <a:gd name="T25" fmla="*/ 2415 h 981551"/>
                <a:gd name="T26" fmla="*/ 558430 w 982600"/>
                <a:gd name="T27" fmla="*/ 2415 h 981551"/>
                <a:gd name="T28" fmla="*/ 540320 w 982600"/>
                <a:gd name="T29" fmla="*/ 0 h 981551"/>
                <a:gd name="T30" fmla="*/ 477540 w 982600"/>
                <a:gd name="T31" fmla="*/ 0 h 981551"/>
                <a:gd name="T32" fmla="*/ 273503 w 982600"/>
                <a:gd name="T33" fmla="*/ 49500 h 981551"/>
                <a:gd name="T34" fmla="*/ 273503 w 982600"/>
                <a:gd name="T35" fmla="*/ 49500 h 981551"/>
                <a:gd name="T36" fmla="*/ 242112 w 982600"/>
                <a:gd name="T37" fmla="*/ 65195 h 981551"/>
                <a:gd name="T38" fmla="*/ 242112 w 982600"/>
                <a:gd name="T39" fmla="*/ 65195 h 981551"/>
                <a:gd name="T40" fmla="*/ 332661 w 982600"/>
                <a:gd name="T41" fmla="*/ 958613 h 981551"/>
                <a:gd name="T42" fmla="*/ 423210 w 982600"/>
                <a:gd name="T43" fmla="*/ 979137 h 981551"/>
                <a:gd name="T44" fmla="*/ 423210 w 982600"/>
                <a:gd name="T45" fmla="*/ 979137 h 981551"/>
                <a:gd name="T46" fmla="*/ 441320 w 982600"/>
                <a:gd name="T47" fmla="*/ 981552 h 981551"/>
                <a:gd name="T48" fmla="*/ 505308 w 982600"/>
                <a:gd name="T49" fmla="*/ 981552 h 981551"/>
                <a:gd name="T50" fmla="*/ 709345 w 982600"/>
                <a:gd name="T51" fmla="*/ 932052 h 981551"/>
                <a:gd name="T52" fmla="*/ 709345 w 982600"/>
                <a:gd name="T53" fmla="*/ 932052 h 981551"/>
                <a:gd name="T54" fmla="*/ 740735 w 982600"/>
                <a:gd name="T55" fmla="*/ 915149 h 981551"/>
                <a:gd name="T56" fmla="*/ 739528 w 982600"/>
                <a:gd name="T57" fmla="*/ 915149 h 981551"/>
                <a:gd name="T58" fmla="*/ 793857 w 982600"/>
                <a:gd name="T59" fmla="*/ 877722 h 9815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82600" h="981551">
                  <a:moveTo>
                    <a:pt x="781784" y="866856"/>
                  </a:moveTo>
                  <a:cubicBezTo>
                    <a:pt x="760765" y="843600"/>
                    <a:pt x="743645" y="817100"/>
                    <a:pt x="731077" y="788381"/>
                  </a:cubicBezTo>
                  <a:cubicBezTo>
                    <a:pt x="680913" y="827437"/>
                    <a:pt x="622804" y="855046"/>
                    <a:pt x="560845" y="869271"/>
                  </a:cubicBezTo>
                  <a:cubicBezTo>
                    <a:pt x="333868" y="907905"/>
                    <a:pt x="75502" y="748539"/>
                    <a:pt x="109307" y="434636"/>
                  </a:cubicBezTo>
                  <a:cubicBezTo>
                    <a:pt x="123795" y="281306"/>
                    <a:pt x="260222" y="146086"/>
                    <a:pt x="420796" y="111074"/>
                  </a:cubicBezTo>
                  <a:cubicBezTo>
                    <a:pt x="641735" y="73647"/>
                    <a:pt x="890443" y="220940"/>
                    <a:pt x="875955" y="515526"/>
                  </a:cubicBezTo>
                  <a:cubicBezTo>
                    <a:pt x="910279" y="504640"/>
                    <a:pt x="946221" y="499738"/>
                    <a:pt x="982199" y="501038"/>
                  </a:cubicBezTo>
                  <a:cubicBezTo>
                    <a:pt x="989443" y="318733"/>
                    <a:pt x="898894" y="132805"/>
                    <a:pt x="685198" y="37427"/>
                  </a:cubicBezTo>
                  <a:cubicBezTo>
                    <a:pt x="658638" y="56744"/>
                    <a:pt x="632076" y="76061"/>
                    <a:pt x="606723" y="96586"/>
                  </a:cubicBezTo>
                  <a:cubicBezTo>
                    <a:pt x="618241" y="70246"/>
                    <a:pt x="633706" y="45818"/>
                    <a:pt x="652601" y="24146"/>
                  </a:cubicBezTo>
                  <a:lnTo>
                    <a:pt x="650186" y="24146"/>
                  </a:lnTo>
                  <a:cubicBezTo>
                    <a:pt x="620293" y="14221"/>
                    <a:pt x="589591" y="6949"/>
                    <a:pt x="558430" y="2415"/>
                  </a:cubicBezTo>
                  <a:lnTo>
                    <a:pt x="540320" y="0"/>
                  </a:lnTo>
                  <a:lnTo>
                    <a:pt x="477540" y="0"/>
                  </a:lnTo>
                  <a:cubicBezTo>
                    <a:pt x="406598" y="330"/>
                    <a:pt x="336718" y="17283"/>
                    <a:pt x="273503" y="49500"/>
                  </a:cubicBezTo>
                  <a:lnTo>
                    <a:pt x="242112" y="65195"/>
                  </a:lnTo>
                  <a:cubicBezTo>
                    <a:pt x="-76620" y="251123"/>
                    <a:pt x="-114047" y="792003"/>
                    <a:pt x="332661" y="958613"/>
                  </a:cubicBezTo>
                  <a:cubicBezTo>
                    <a:pt x="362023" y="968694"/>
                    <a:pt x="392375" y="975576"/>
                    <a:pt x="423210" y="979137"/>
                  </a:cubicBezTo>
                  <a:lnTo>
                    <a:pt x="441320" y="981552"/>
                  </a:lnTo>
                  <a:lnTo>
                    <a:pt x="505308" y="981552"/>
                  </a:lnTo>
                  <a:cubicBezTo>
                    <a:pt x="576190" y="980659"/>
                    <a:pt x="645937" y="963732"/>
                    <a:pt x="709345" y="932052"/>
                  </a:cubicBezTo>
                  <a:lnTo>
                    <a:pt x="740735" y="915149"/>
                  </a:lnTo>
                  <a:lnTo>
                    <a:pt x="739528" y="915149"/>
                  </a:lnTo>
                  <a:cubicBezTo>
                    <a:pt x="758567" y="904078"/>
                    <a:pt x="776725" y="891558"/>
                    <a:pt x="793857" y="877722"/>
                  </a:cubicBezTo>
                  <a:lnTo>
                    <a:pt x="781784" y="866856"/>
                  </a:ln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3" name="Freeform: Shape 12">
              <a:extLst>
                <a:ext uri="{FF2B5EF4-FFF2-40B4-BE49-F238E27FC236}">
                  <a16:creationId xmlns:a16="http://schemas.microsoft.com/office/drawing/2014/main" id="{03CA0B1D-8B28-5292-1CFA-E1A2370CEF75}"/>
                </a:ext>
              </a:extLst>
            </p:cNvPr>
            <p:cNvSpPr>
              <a:spLocks/>
            </p:cNvSpPr>
            <p:nvPr/>
          </p:nvSpPr>
          <p:spPr bwMode="auto">
            <a:xfrm>
              <a:off x="5252899" y="1724712"/>
              <a:ext cx="1547783" cy="1330660"/>
            </a:xfrm>
            <a:custGeom>
              <a:avLst/>
              <a:gdLst/>
              <a:ahLst/>
              <a:cxnLst/>
              <a:rect l="0" t="0" r="r" b="b"/>
              <a:pathLst>
                <a:path w="1547783" h="1330660">
                  <a:moveTo>
                    <a:pt x="1547783" y="1044526"/>
                  </a:moveTo>
                  <a:cubicBezTo>
                    <a:pt x="1542954" y="1013135"/>
                    <a:pt x="1518807" y="987782"/>
                    <a:pt x="1495868" y="968464"/>
                  </a:cubicBezTo>
                  <a:cubicBezTo>
                    <a:pt x="1479932" y="956161"/>
                    <a:pt x="1461943" y="946760"/>
                    <a:pt x="1442747" y="940696"/>
                  </a:cubicBezTo>
                  <a:cubicBezTo>
                    <a:pt x="1439450" y="927997"/>
                    <a:pt x="1435418" y="915500"/>
                    <a:pt x="1430673" y="903269"/>
                  </a:cubicBezTo>
                  <a:lnTo>
                    <a:pt x="1458442" y="906891"/>
                  </a:lnTo>
                  <a:cubicBezTo>
                    <a:pt x="1482588" y="908098"/>
                    <a:pt x="1509149" y="886367"/>
                    <a:pt x="1533295" y="908098"/>
                  </a:cubicBezTo>
                  <a:cubicBezTo>
                    <a:pt x="1511684" y="889246"/>
                    <a:pt x="1484604" y="877820"/>
                    <a:pt x="1456027" y="875501"/>
                  </a:cubicBezTo>
                  <a:cubicBezTo>
                    <a:pt x="1442348" y="874089"/>
                    <a:pt x="1428549" y="874495"/>
                    <a:pt x="1414978" y="876708"/>
                  </a:cubicBezTo>
                  <a:cubicBezTo>
                    <a:pt x="1403726" y="861216"/>
                    <a:pt x="1390772" y="847040"/>
                    <a:pt x="1376344" y="834452"/>
                  </a:cubicBezTo>
                  <a:lnTo>
                    <a:pt x="1395661" y="832037"/>
                  </a:lnTo>
                  <a:cubicBezTo>
                    <a:pt x="1422222" y="828415"/>
                    <a:pt x="1447576" y="805476"/>
                    <a:pt x="1475344" y="816342"/>
                  </a:cubicBezTo>
                  <a:cubicBezTo>
                    <a:pt x="1448180" y="803855"/>
                    <a:pt x="1418165" y="798853"/>
                    <a:pt x="1388417" y="801854"/>
                  </a:cubicBezTo>
                  <a:cubicBezTo>
                    <a:pt x="1374364" y="803212"/>
                    <a:pt x="1360552" y="806461"/>
                    <a:pt x="1347368" y="811513"/>
                  </a:cubicBezTo>
                  <a:lnTo>
                    <a:pt x="1336503" y="804269"/>
                  </a:lnTo>
                  <a:cubicBezTo>
                    <a:pt x="1213356" y="731829"/>
                    <a:pt x="932051" y="620756"/>
                    <a:pt x="1038295" y="426377"/>
                  </a:cubicBezTo>
                  <a:cubicBezTo>
                    <a:pt x="1078136" y="353938"/>
                    <a:pt x="1183173" y="317718"/>
                    <a:pt x="1259234" y="353938"/>
                  </a:cubicBezTo>
                  <a:cubicBezTo>
                    <a:pt x="1276897" y="361646"/>
                    <a:pt x="1292882" y="372718"/>
                    <a:pt x="1306320" y="386536"/>
                  </a:cubicBezTo>
                  <a:cubicBezTo>
                    <a:pt x="1315338" y="394905"/>
                    <a:pt x="1323427" y="404215"/>
                    <a:pt x="1330466" y="414304"/>
                  </a:cubicBezTo>
                  <a:cubicBezTo>
                    <a:pt x="1310823" y="424630"/>
                    <a:pt x="1288536" y="428835"/>
                    <a:pt x="1266478" y="426377"/>
                  </a:cubicBezTo>
                  <a:cubicBezTo>
                    <a:pt x="1282765" y="429795"/>
                    <a:pt x="1299546" y="430204"/>
                    <a:pt x="1315978" y="427585"/>
                  </a:cubicBezTo>
                  <a:lnTo>
                    <a:pt x="1336503" y="425170"/>
                  </a:lnTo>
                  <a:lnTo>
                    <a:pt x="1338917" y="427585"/>
                  </a:lnTo>
                  <a:cubicBezTo>
                    <a:pt x="1338917" y="428792"/>
                    <a:pt x="1340124" y="429999"/>
                    <a:pt x="1340124" y="431207"/>
                  </a:cubicBezTo>
                  <a:lnTo>
                    <a:pt x="1340124" y="446902"/>
                  </a:lnTo>
                  <a:cubicBezTo>
                    <a:pt x="1325455" y="462424"/>
                    <a:pt x="1306573" y="473332"/>
                    <a:pt x="1285795" y="478292"/>
                  </a:cubicBezTo>
                  <a:cubicBezTo>
                    <a:pt x="1302130" y="475858"/>
                    <a:pt x="1318006" y="470974"/>
                    <a:pt x="1332880" y="463804"/>
                  </a:cubicBezTo>
                  <a:lnTo>
                    <a:pt x="1349783" y="455353"/>
                  </a:lnTo>
                  <a:lnTo>
                    <a:pt x="1540539" y="594195"/>
                  </a:lnTo>
                  <a:lnTo>
                    <a:pt x="1491039" y="378084"/>
                  </a:lnTo>
                  <a:lnTo>
                    <a:pt x="1344954" y="195779"/>
                  </a:lnTo>
                  <a:cubicBezTo>
                    <a:pt x="1341332" y="209060"/>
                    <a:pt x="1358234" y="262182"/>
                    <a:pt x="1363063" y="292365"/>
                  </a:cubicBezTo>
                  <a:cubicBezTo>
                    <a:pt x="1353912" y="281797"/>
                    <a:pt x="1343807" y="272097"/>
                    <a:pt x="1332880" y="263389"/>
                  </a:cubicBezTo>
                  <a:cubicBezTo>
                    <a:pt x="1300283" y="236828"/>
                    <a:pt x="1261649" y="222340"/>
                    <a:pt x="1221807" y="205438"/>
                  </a:cubicBezTo>
                  <a:cubicBezTo>
                    <a:pt x="1239917" y="212681"/>
                    <a:pt x="1277344" y="257352"/>
                    <a:pt x="1306320" y="281499"/>
                  </a:cubicBezTo>
                  <a:cubicBezTo>
                    <a:pt x="1318079" y="292790"/>
                    <a:pt x="1330586" y="303276"/>
                    <a:pt x="1343746" y="312889"/>
                  </a:cubicBezTo>
                  <a:cubicBezTo>
                    <a:pt x="1339847" y="312808"/>
                    <a:pt x="1336056" y="311545"/>
                    <a:pt x="1332880" y="309267"/>
                  </a:cubicBezTo>
                  <a:lnTo>
                    <a:pt x="1324429" y="306853"/>
                  </a:lnTo>
                  <a:lnTo>
                    <a:pt x="1320807" y="306853"/>
                  </a:lnTo>
                  <a:lnTo>
                    <a:pt x="1276137" y="295987"/>
                  </a:lnTo>
                  <a:cubicBezTo>
                    <a:pt x="1250928" y="281760"/>
                    <a:pt x="1224198" y="270420"/>
                    <a:pt x="1196453" y="262182"/>
                  </a:cubicBezTo>
                  <a:cubicBezTo>
                    <a:pt x="1155405" y="250108"/>
                    <a:pt x="1113149" y="254938"/>
                    <a:pt x="1069685" y="252523"/>
                  </a:cubicBezTo>
                  <a:cubicBezTo>
                    <a:pt x="1113149" y="254938"/>
                    <a:pt x="1143331" y="277877"/>
                    <a:pt x="1180758" y="289950"/>
                  </a:cubicBezTo>
                  <a:lnTo>
                    <a:pt x="1183173" y="289950"/>
                  </a:lnTo>
                  <a:cubicBezTo>
                    <a:pt x="1157928" y="291115"/>
                    <a:pt x="1132852" y="294754"/>
                    <a:pt x="1108319" y="300816"/>
                  </a:cubicBezTo>
                  <a:cubicBezTo>
                    <a:pt x="1080720" y="292356"/>
                    <a:pt x="1052444" y="286297"/>
                    <a:pt x="1023807" y="282706"/>
                  </a:cubicBezTo>
                  <a:cubicBezTo>
                    <a:pt x="985173" y="280291"/>
                    <a:pt x="948953" y="288743"/>
                    <a:pt x="911526" y="295987"/>
                  </a:cubicBezTo>
                  <a:cubicBezTo>
                    <a:pt x="946538" y="292365"/>
                    <a:pt x="979136" y="310474"/>
                    <a:pt x="1014148" y="312889"/>
                  </a:cubicBezTo>
                  <a:cubicBezTo>
                    <a:pt x="1027429" y="314096"/>
                    <a:pt x="1045539" y="316511"/>
                    <a:pt x="1063648" y="316511"/>
                  </a:cubicBezTo>
                  <a:lnTo>
                    <a:pt x="1045539" y="326170"/>
                  </a:lnTo>
                  <a:cubicBezTo>
                    <a:pt x="1027767" y="335612"/>
                    <a:pt x="1010804" y="346515"/>
                    <a:pt x="994831" y="358767"/>
                  </a:cubicBezTo>
                  <a:cubicBezTo>
                    <a:pt x="972508" y="354932"/>
                    <a:pt x="949762" y="354119"/>
                    <a:pt x="927221" y="356353"/>
                  </a:cubicBezTo>
                  <a:cubicBezTo>
                    <a:pt x="888720" y="360203"/>
                    <a:pt x="851365" y="371695"/>
                    <a:pt x="817355" y="390158"/>
                  </a:cubicBezTo>
                  <a:cubicBezTo>
                    <a:pt x="852367" y="372048"/>
                    <a:pt x="888587" y="388950"/>
                    <a:pt x="924807" y="386536"/>
                  </a:cubicBezTo>
                  <a:lnTo>
                    <a:pt x="969477" y="382914"/>
                  </a:lnTo>
                  <a:cubicBezTo>
                    <a:pt x="958394" y="394956"/>
                    <a:pt x="948301" y="407876"/>
                    <a:pt x="939294" y="421548"/>
                  </a:cubicBezTo>
                  <a:cubicBezTo>
                    <a:pt x="938147" y="424607"/>
                    <a:pt x="936518" y="427461"/>
                    <a:pt x="934465" y="429999"/>
                  </a:cubicBezTo>
                  <a:cubicBezTo>
                    <a:pt x="918951" y="434894"/>
                    <a:pt x="903980" y="441367"/>
                    <a:pt x="889794" y="449316"/>
                  </a:cubicBezTo>
                  <a:cubicBezTo>
                    <a:pt x="854782" y="469841"/>
                    <a:pt x="827014" y="496402"/>
                    <a:pt x="814940" y="532622"/>
                  </a:cubicBezTo>
                  <a:cubicBezTo>
                    <a:pt x="824599" y="502439"/>
                    <a:pt x="878928" y="500024"/>
                    <a:pt x="911526" y="485536"/>
                  </a:cubicBezTo>
                  <a:cubicBezTo>
                    <a:pt x="905755" y="505546"/>
                    <a:pt x="902906" y="526286"/>
                    <a:pt x="903075" y="547109"/>
                  </a:cubicBezTo>
                  <a:cubicBezTo>
                    <a:pt x="901795" y="581673"/>
                    <a:pt x="908834" y="616038"/>
                    <a:pt x="923599" y="647317"/>
                  </a:cubicBezTo>
                  <a:lnTo>
                    <a:pt x="923599" y="650939"/>
                  </a:lnTo>
                  <a:cubicBezTo>
                    <a:pt x="919977" y="643695"/>
                    <a:pt x="881343" y="630415"/>
                    <a:pt x="870477" y="624378"/>
                  </a:cubicBezTo>
                  <a:cubicBezTo>
                    <a:pt x="849084" y="611900"/>
                    <a:pt x="829573" y="596454"/>
                    <a:pt x="812526" y="578500"/>
                  </a:cubicBezTo>
                  <a:cubicBezTo>
                    <a:pt x="782548" y="547230"/>
                    <a:pt x="765332" y="505899"/>
                    <a:pt x="764233" y="462597"/>
                  </a:cubicBezTo>
                  <a:cubicBezTo>
                    <a:pt x="764233" y="392572"/>
                    <a:pt x="807697" y="327377"/>
                    <a:pt x="853575" y="277877"/>
                  </a:cubicBezTo>
                  <a:cubicBezTo>
                    <a:pt x="952575" y="169218"/>
                    <a:pt x="1111941" y="69010"/>
                    <a:pt x="1262856" y="59352"/>
                  </a:cubicBezTo>
                  <a:cubicBezTo>
                    <a:pt x="1280640" y="58101"/>
                    <a:pt x="1298520" y="59320"/>
                    <a:pt x="1315978" y="62974"/>
                  </a:cubicBezTo>
                  <a:cubicBezTo>
                    <a:pt x="332013" y="-142271"/>
                    <a:pt x="60366" y="210267"/>
                    <a:pt x="0" y="322548"/>
                  </a:cubicBezTo>
                  <a:cubicBezTo>
                    <a:pt x="108659" y="192157"/>
                    <a:pt x="382720" y="72632"/>
                    <a:pt x="766648" y="71425"/>
                  </a:cubicBezTo>
                  <a:cubicBezTo>
                    <a:pt x="619355" y="77462"/>
                    <a:pt x="426184" y="224755"/>
                    <a:pt x="334428" y="340657"/>
                  </a:cubicBezTo>
                  <a:cubicBezTo>
                    <a:pt x="315533" y="362329"/>
                    <a:pt x="300067" y="386757"/>
                    <a:pt x="288549" y="413097"/>
                  </a:cubicBezTo>
                  <a:cubicBezTo>
                    <a:pt x="313903" y="392572"/>
                    <a:pt x="340464" y="373255"/>
                    <a:pt x="367025" y="353938"/>
                  </a:cubicBezTo>
                  <a:cubicBezTo>
                    <a:pt x="519147" y="244072"/>
                    <a:pt x="682135" y="151108"/>
                    <a:pt x="817355" y="148693"/>
                  </a:cubicBezTo>
                  <a:cubicBezTo>
                    <a:pt x="721977" y="178876"/>
                    <a:pt x="592794" y="381706"/>
                    <a:pt x="583135" y="516926"/>
                  </a:cubicBezTo>
                  <a:cubicBezTo>
                    <a:pt x="630221" y="381706"/>
                    <a:pt x="705074" y="321340"/>
                    <a:pt x="767855" y="254938"/>
                  </a:cubicBezTo>
                  <a:cubicBezTo>
                    <a:pt x="721977" y="312889"/>
                    <a:pt x="695416" y="422755"/>
                    <a:pt x="707489" y="495195"/>
                  </a:cubicBezTo>
                  <a:cubicBezTo>
                    <a:pt x="723184" y="596610"/>
                    <a:pt x="841502" y="670256"/>
                    <a:pt x="924807" y="714927"/>
                  </a:cubicBezTo>
                  <a:cubicBezTo>
                    <a:pt x="1008112" y="759598"/>
                    <a:pt x="1111941" y="809098"/>
                    <a:pt x="1203697" y="857391"/>
                  </a:cubicBezTo>
                  <a:cubicBezTo>
                    <a:pt x="1295453" y="905684"/>
                    <a:pt x="1355819" y="952769"/>
                    <a:pt x="1340124" y="1046940"/>
                  </a:cubicBezTo>
                  <a:cubicBezTo>
                    <a:pt x="1319600" y="1170087"/>
                    <a:pt x="1188002" y="1247356"/>
                    <a:pt x="1073307" y="1188197"/>
                  </a:cubicBezTo>
                  <a:cubicBezTo>
                    <a:pt x="1005697" y="1153185"/>
                    <a:pt x="967063" y="1081953"/>
                    <a:pt x="930843" y="1017965"/>
                  </a:cubicBezTo>
                  <a:cubicBezTo>
                    <a:pt x="904596" y="967279"/>
                    <a:pt x="870815" y="920872"/>
                    <a:pt x="830635" y="880330"/>
                  </a:cubicBezTo>
                  <a:cubicBezTo>
                    <a:pt x="795225" y="846525"/>
                    <a:pt x="744517" y="826001"/>
                    <a:pt x="678514" y="818757"/>
                  </a:cubicBezTo>
                  <a:lnTo>
                    <a:pt x="664026" y="818757"/>
                  </a:lnTo>
                  <a:cubicBezTo>
                    <a:pt x="628047" y="817456"/>
                    <a:pt x="592106" y="822357"/>
                    <a:pt x="557782" y="833244"/>
                  </a:cubicBezTo>
                  <a:cubicBezTo>
                    <a:pt x="518930" y="845257"/>
                    <a:pt x="483942" y="867333"/>
                    <a:pt x="456367" y="897232"/>
                  </a:cubicBezTo>
                  <a:cubicBezTo>
                    <a:pt x="427427" y="930349"/>
                    <a:pt x="409680" y="971756"/>
                    <a:pt x="405659" y="1015550"/>
                  </a:cubicBezTo>
                  <a:cubicBezTo>
                    <a:pt x="402074" y="1042917"/>
                    <a:pt x="403293" y="1070703"/>
                    <a:pt x="409281" y="1097648"/>
                  </a:cubicBezTo>
                  <a:lnTo>
                    <a:pt x="412903" y="1106099"/>
                  </a:lnTo>
                  <a:cubicBezTo>
                    <a:pt x="425471" y="1134819"/>
                    <a:pt x="442591" y="1161318"/>
                    <a:pt x="463611" y="1184575"/>
                  </a:cubicBezTo>
                  <a:lnTo>
                    <a:pt x="475684" y="1196648"/>
                  </a:lnTo>
                  <a:lnTo>
                    <a:pt x="513111" y="1229246"/>
                  </a:lnTo>
                  <a:cubicBezTo>
                    <a:pt x="562611" y="1267880"/>
                    <a:pt x="589172" y="1273917"/>
                    <a:pt x="583135" y="1276331"/>
                  </a:cubicBezTo>
                  <a:cubicBezTo>
                    <a:pt x="577098" y="1278746"/>
                    <a:pt x="508281" y="1299270"/>
                    <a:pt x="486550" y="1301685"/>
                  </a:cubicBezTo>
                  <a:lnTo>
                    <a:pt x="688172" y="1330661"/>
                  </a:lnTo>
                  <a:lnTo>
                    <a:pt x="595208" y="1173709"/>
                  </a:lnTo>
                  <a:lnTo>
                    <a:pt x="598830" y="1264258"/>
                  </a:lnTo>
                  <a:cubicBezTo>
                    <a:pt x="560389" y="1241657"/>
                    <a:pt x="526427" y="1212186"/>
                    <a:pt x="498623" y="1177331"/>
                  </a:cubicBezTo>
                  <a:cubicBezTo>
                    <a:pt x="490341" y="1168497"/>
                    <a:pt x="483049" y="1158780"/>
                    <a:pt x="476891" y="1148355"/>
                  </a:cubicBezTo>
                  <a:cubicBezTo>
                    <a:pt x="462077" y="1127775"/>
                    <a:pt x="450656" y="1104947"/>
                    <a:pt x="443086" y="1080745"/>
                  </a:cubicBezTo>
                  <a:cubicBezTo>
                    <a:pt x="436844" y="1060028"/>
                    <a:pt x="434792" y="1038276"/>
                    <a:pt x="437050" y="1016757"/>
                  </a:cubicBezTo>
                  <a:cubicBezTo>
                    <a:pt x="438885" y="983918"/>
                    <a:pt x="452117" y="952747"/>
                    <a:pt x="474476" y="928623"/>
                  </a:cubicBezTo>
                  <a:cubicBezTo>
                    <a:pt x="493866" y="908736"/>
                    <a:pt x="518616" y="894896"/>
                    <a:pt x="545708" y="888781"/>
                  </a:cubicBezTo>
                  <a:lnTo>
                    <a:pt x="551745" y="888781"/>
                  </a:lnTo>
                  <a:cubicBezTo>
                    <a:pt x="575928" y="883570"/>
                    <a:pt x="600738" y="881943"/>
                    <a:pt x="625391" y="883952"/>
                  </a:cubicBezTo>
                  <a:lnTo>
                    <a:pt x="656782" y="888781"/>
                  </a:lnTo>
                  <a:cubicBezTo>
                    <a:pt x="692277" y="895483"/>
                    <a:pt x="725261" y="911766"/>
                    <a:pt x="752160" y="935867"/>
                  </a:cubicBezTo>
                  <a:cubicBezTo>
                    <a:pt x="788923" y="972102"/>
                    <a:pt x="819504" y="1014108"/>
                    <a:pt x="842709" y="1060221"/>
                  </a:cubicBezTo>
                  <a:cubicBezTo>
                    <a:pt x="864441" y="1098855"/>
                    <a:pt x="880136" y="1126623"/>
                    <a:pt x="892209" y="1144733"/>
                  </a:cubicBezTo>
                  <a:cubicBezTo>
                    <a:pt x="905996" y="1165867"/>
                    <a:pt x="922199" y="1185316"/>
                    <a:pt x="940502" y="1202685"/>
                  </a:cubicBezTo>
                  <a:cubicBezTo>
                    <a:pt x="961521" y="1223342"/>
                    <a:pt x="986054" y="1240112"/>
                    <a:pt x="1012941" y="1252185"/>
                  </a:cubicBezTo>
                  <a:cubicBezTo>
                    <a:pt x="1073041" y="1277913"/>
                    <a:pt x="1139359" y="1285471"/>
                    <a:pt x="1203697" y="1273917"/>
                  </a:cubicBezTo>
                  <a:cubicBezTo>
                    <a:pt x="1272514" y="1266673"/>
                    <a:pt x="1360649" y="1235282"/>
                    <a:pt x="1425844" y="1120587"/>
                  </a:cubicBezTo>
                  <a:cubicBezTo>
                    <a:pt x="1431917" y="1108627"/>
                    <a:pt x="1436770" y="1096089"/>
                    <a:pt x="1440332" y="1083160"/>
                  </a:cubicBezTo>
                  <a:cubicBezTo>
                    <a:pt x="1442903" y="1076083"/>
                    <a:pt x="1444920" y="1068817"/>
                    <a:pt x="1446368" y="1061428"/>
                  </a:cubicBezTo>
                  <a:lnTo>
                    <a:pt x="1451198" y="1066257"/>
                  </a:lnTo>
                  <a:cubicBezTo>
                    <a:pt x="1470515" y="1091611"/>
                    <a:pt x="1511564" y="1103684"/>
                    <a:pt x="1511564" y="1137489"/>
                  </a:cubicBezTo>
                  <a:cubicBezTo>
                    <a:pt x="1510006" y="1102273"/>
                    <a:pt x="1497329" y="1068457"/>
                    <a:pt x="1475344" y="1040904"/>
                  </a:cubicBezTo>
                  <a:cubicBezTo>
                    <a:pt x="1468595" y="1030949"/>
                    <a:pt x="1460470" y="1022007"/>
                    <a:pt x="1451198" y="1014343"/>
                  </a:cubicBezTo>
                  <a:cubicBezTo>
                    <a:pt x="1450993" y="1003040"/>
                    <a:pt x="1450184" y="991755"/>
                    <a:pt x="1448783" y="980538"/>
                  </a:cubicBezTo>
                  <a:lnTo>
                    <a:pt x="1477759" y="1003477"/>
                  </a:lnTo>
                  <a:cubicBezTo>
                    <a:pt x="1499491" y="1017965"/>
                    <a:pt x="1540539" y="1016757"/>
                    <a:pt x="1547783" y="1044526"/>
                  </a:cubicBezTo>
                  <a:close/>
                  <a:moveTo>
                    <a:pt x="1396869" y="384121"/>
                  </a:moveTo>
                  <a:lnTo>
                    <a:pt x="1396869" y="384121"/>
                  </a:lnTo>
                  <a:lnTo>
                    <a:pt x="1411356" y="388950"/>
                  </a:lnTo>
                  <a:cubicBezTo>
                    <a:pt x="1411356" y="384121"/>
                    <a:pt x="1407734" y="379292"/>
                    <a:pt x="1407734" y="374462"/>
                  </a:cubicBezTo>
                  <a:lnTo>
                    <a:pt x="1425844" y="385328"/>
                  </a:lnTo>
                  <a:cubicBezTo>
                    <a:pt x="1432364" y="389063"/>
                    <a:pt x="1438436" y="393518"/>
                    <a:pt x="1443954" y="398609"/>
                  </a:cubicBezTo>
                  <a:cubicBezTo>
                    <a:pt x="1456027" y="410682"/>
                    <a:pt x="1456027" y="427585"/>
                    <a:pt x="1459649" y="443280"/>
                  </a:cubicBezTo>
                  <a:cubicBezTo>
                    <a:pt x="1447407" y="438338"/>
                    <a:pt x="1436323" y="430942"/>
                    <a:pt x="1427052" y="421548"/>
                  </a:cubicBezTo>
                  <a:lnTo>
                    <a:pt x="1423429" y="417926"/>
                  </a:lnTo>
                  <a:cubicBezTo>
                    <a:pt x="1416053" y="410525"/>
                    <a:pt x="1406913" y="405124"/>
                    <a:pt x="1396869" y="402231"/>
                  </a:cubicBezTo>
                  <a:cubicBezTo>
                    <a:pt x="1401022" y="399130"/>
                    <a:pt x="1406237" y="397825"/>
                    <a:pt x="1411356" y="398609"/>
                  </a:cubicBezTo>
                  <a:cubicBezTo>
                    <a:pt x="1411356" y="390158"/>
                    <a:pt x="1404112" y="388950"/>
                    <a:pt x="1396869" y="384121"/>
                  </a:cubicBezTo>
                  <a:close/>
                </a:path>
              </a:pathLst>
            </a:custGeom>
            <a:solidFill>
              <a:srgbClr val="049995"/>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sp>
          <p:nvSpPr>
            <p:cNvPr id="14" name="Freeform: Shape 13">
              <a:extLst>
                <a:ext uri="{FF2B5EF4-FFF2-40B4-BE49-F238E27FC236}">
                  <a16:creationId xmlns:a16="http://schemas.microsoft.com/office/drawing/2014/main" id="{E711ED87-C164-92AF-6A72-E7060B1EF7D5}"/>
                </a:ext>
              </a:extLst>
            </p:cNvPr>
            <p:cNvSpPr>
              <a:spLocks/>
            </p:cNvSpPr>
            <p:nvPr/>
          </p:nvSpPr>
          <p:spPr bwMode="auto">
            <a:xfrm>
              <a:off x="1021246" y="2042407"/>
              <a:ext cx="800453" cy="981583"/>
            </a:xfrm>
            <a:custGeom>
              <a:avLst/>
              <a:gdLst>
                <a:gd name="T0" fmla="*/ 761818 w 800453"/>
                <a:gd name="T1" fmla="*/ 300647 h 981583"/>
                <a:gd name="T2" fmla="*/ 656782 w 800453"/>
                <a:gd name="T3" fmla="*/ 146110 h 981583"/>
                <a:gd name="T4" fmla="*/ 496208 w 800453"/>
                <a:gd name="T5" fmla="*/ 39865 h 981583"/>
                <a:gd name="T6" fmla="*/ 297001 w 800453"/>
                <a:gd name="T7" fmla="*/ 24 h 981583"/>
                <a:gd name="T8" fmla="*/ 0 w 800453"/>
                <a:gd name="T9" fmla="*/ 24 h 981583"/>
                <a:gd name="T10" fmla="*/ 0 w 800453"/>
                <a:gd name="T11" fmla="*/ 981576 h 981583"/>
                <a:gd name="T12" fmla="*/ 310281 w 800453"/>
                <a:gd name="T13" fmla="*/ 981576 h 981583"/>
                <a:gd name="T14" fmla="*/ 501037 w 800453"/>
                <a:gd name="T15" fmla="*/ 942941 h 981583"/>
                <a:gd name="T16" fmla="*/ 761818 w 800453"/>
                <a:gd name="T17" fmla="*/ 679745 h 981583"/>
                <a:gd name="T18" fmla="*/ 800453 w 800453"/>
                <a:gd name="T19" fmla="*/ 486574 h 981583"/>
                <a:gd name="T20" fmla="*/ 761818 w 800453"/>
                <a:gd name="T21" fmla="*/ 300647 h 981583"/>
                <a:gd name="T22" fmla="*/ 661611 w 800453"/>
                <a:gd name="T23" fmla="*/ 625416 h 981583"/>
                <a:gd name="T24" fmla="*/ 584343 w 800453"/>
                <a:gd name="T25" fmla="*/ 752185 h 981583"/>
                <a:gd name="T26" fmla="*/ 456367 w 800453"/>
                <a:gd name="T27" fmla="*/ 845148 h 981583"/>
                <a:gd name="T28" fmla="*/ 275269 w 800453"/>
                <a:gd name="T29" fmla="*/ 881368 h 981583"/>
                <a:gd name="T30" fmla="*/ 108659 w 800453"/>
                <a:gd name="T31" fmla="*/ 881368 h 981583"/>
                <a:gd name="T32" fmla="*/ 108659 w 800453"/>
                <a:gd name="T33" fmla="*/ 100231 h 981583"/>
                <a:gd name="T34" fmla="*/ 277683 w 800453"/>
                <a:gd name="T35" fmla="*/ 100231 h 981583"/>
                <a:gd name="T36" fmla="*/ 457574 w 800453"/>
                <a:gd name="T37" fmla="*/ 135244 h 981583"/>
                <a:gd name="T38" fmla="*/ 585550 w 800453"/>
                <a:gd name="T39" fmla="*/ 227000 h 981583"/>
                <a:gd name="T40" fmla="*/ 661611 w 800453"/>
                <a:gd name="T41" fmla="*/ 352561 h 981583"/>
                <a:gd name="T42" fmla="*/ 686965 w 800453"/>
                <a:gd name="T43" fmla="*/ 486574 h 981583"/>
                <a:gd name="T44" fmla="*/ 661611 w 800453"/>
                <a:gd name="T45" fmla="*/ 625416 h 9815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0453" h="981583">
                  <a:moveTo>
                    <a:pt x="761818" y="300647"/>
                  </a:moveTo>
                  <a:cubicBezTo>
                    <a:pt x="737396" y="242681"/>
                    <a:pt x="701692" y="190150"/>
                    <a:pt x="656782" y="146110"/>
                  </a:cubicBezTo>
                  <a:cubicBezTo>
                    <a:pt x="610807" y="100427"/>
                    <a:pt x="556230" y="64316"/>
                    <a:pt x="496208" y="39865"/>
                  </a:cubicBezTo>
                  <a:cubicBezTo>
                    <a:pt x="433285" y="12921"/>
                    <a:pt x="365447" y="-646"/>
                    <a:pt x="297001" y="24"/>
                  </a:cubicBezTo>
                  <a:lnTo>
                    <a:pt x="0" y="24"/>
                  </a:lnTo>
                  <a:lnTo>
                    <a:pt x="0" y="981576"/>
                  </a:lnTo>
                  <a:lnTo>
                    <a:pt x="310281" y="981576"/>
                  </a:lnTo>
                  <a:cubicBezTo>
                    <a:pt x="375846" y="981950"/>
                    <a:pt x="440784" y="968790"/>
                    <a:pt x="501037" y="942941"/>
                  </a:cubicBezTo>
                  <a:cubicBezTo>
                    <a:pt x="618687" y="892173"/>
                    <a:pt x="712135" y="797858"/>
                    <a:pt x="761818" y="679745"/>
                  </a:cubicBezTo>
                  <a:cubicBezTo>
                    <a:pt x="787446" y="618574"/>
                    <a:pt x="800582" y="552896"/>
                    <a:pt x="800453" y="486574"/>
                  </a:cubicBezTo>
                  <a:cubicBezTo>
                    <a:pt x="800576" y="422593"/>
                    <a:pt x="787421" y="359283"/>
                    <a:pt x="761818" y="300647"/>
                  </a:cubicBezTo>
                  <a:close/>
                  <a:moveTo>
                    <a:pt x="661611" y="625416"/>
                  </a:moveTo>
                  <a:cubicBezTo>
                    <a:pt x="644885" y="672555"/>
                    <a:pt x="618576" y="715717"/>
                    <a:pt x="584343" y="752185"/>
                  </a:cubicBezTo>
                  <a:cubicBezTo>
                    <a:pt x="548176" y="791246"/>
                    <a:pt x="504696" y="822831"/>
                    <a:pt x="456367" y="845148"/>
                  </a:cubicBezTo>
                  <a:cubicBezTo>
                    <a:pt x="399422" y="870465"/>
                    <a:pt x="337570" y="882836"/>
                    <a:pt x="275269" y="881368"/>
                  </a:cubicBezTo>
                  <a:lnTo>
                    <a:pt x="108659" y="881368"/>
                  </a:lnTo>
                  <a:lnTo>
                    <a:pt x="108659" y="100231"/>
                  </a:lnTo>
                  <a:lnTo>
                    <a:pt x="277683" y="100231"/>
                  </a:lnTo>
                  <a:cubicBezTo>
                    <a:pt x="339454" y="98984"/>
                    <a:pt x="400780" y="110920"/>
                    <a:pt x="457574" y="135244"/>
                  </a:cubicBezTo>
                  <a:cubicBezTo>
                    <a:pt x="505832" y="157149"/>
                    <a:pt x="549315" y="188326"/>
                    <a:pt x="585550" y="227000"/>
                  </a:cubicBezTo>
                  <a:cubicBezTo>
                    <a:pt x="618720" y="263590"/>
                    <a:pt x="644542" y="306218"/>
                    <a:pt x="661611" y="352561"/>
                  </a:cubicBezTo>
                  <a:cubicBezTo>
                    <a:pt x="678044" y="395346"/>
                    <a:pt x="686631" y="440743"/>
                    <a:pt x="686965" y="486574"/>
                  </a:cubicBezTo>
                  <a:cubicBezTo>
                    <a:pt x="686767" y="533988"/>
                    <a:pt x="678183" y="580993"/>
                    <a:pt x="661611" y="625416"/>
                  </a:cubicBezTo>
                  <a:close/>
                </a:path>
              </a:pathLst>
            </a:custGeom>
            <a:solidFill>
              <a:srgbClr val="FFFFFF"/>
            </a:solidFill>
            <a:ln>
              <a:noFill/>
            </a:ln>
            <a:extLst>
              <a:ext uri="{91240B29-F687-4F45-9708-019B960494DF}">
                <a14:hiddenLine xmlns:a14="http://schemas.microsoft.com/office/drawing/2010/main" w="12070" cap="flat">
                  <a:solidFill>
                    <a:srgbClr val="000000"/>
                  </a:solidFill>
                  <a:prstDash val="solid"/>
                  <a:miter lim="800000"/>
                  <a:headEnd/>
                  <a:tailEnd/>
                </a14:hiddenLine>
              </a:ext>
            </a:extLst>
          </p:spPr>
          <p:txBody>
            <a:bodyPr anchor="ctr"/>
            <a:lstStyle/>
            <a:p>
              <a:endParaRPr lang="en-US"/>
            </a:p>
          </p:txBody>
        </p:sp>
      </p:grpSp>
      <p:sp>
        <p:nvSpPr>
          <p:cNvPr id="15" name="Rectangle 14">
            <a:extLst>
              <a:ext uri="{FF2B5EF4-FFF2-40B4-BE49-F238E27FC236}">
                <a16:creationId xmlns:a16="http://schemas.microsoft.com/office/drawing/2014/main" id="{6BD89054-58DB-BA67-62CB-28F4717742D2}"/>
              </a:ext>
            </a:extLst>
          </p:cNvPr>
          <p:cNvSpPr/>
          <p:nvPr userDrawn="1"/>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Graphic 15">
            <a:extLst>
              <a:ext uri="{FF2B5EF4-FFF2-40B4-BE49-F238E27FC236}">
                <a16:creationId xmlns:a16="http://schemas.microsoft.com/office/drawing/2014/main" id="{C05EB2FF-B4BB-B6BD-C607-6A319851584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882" t="22102" r="12151" b="22101"/>
          <a:stretch>
            <a:fillRect/>
          </a:stretch>
        </p:blipFill>
        <p:spPr bwMode="auto">
          <a:xfrm>
            <a:off x="-3175" y="111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0C151070-F125-D8FE-6EF1-8D96BFA517ED}"/>
              </a:ext>
            </a:extLst>
          </p:cNvPr>
          <p:cNvSpPr/>
          <p:nvPr userDrawn="1"/>
        </p:nvSpPr>
        <p:spPr>
          <a:xfrm>
            <a:off x="3175" y="0"/>
            <a:ext cx="12192000" cy="6858000"/>
          </a:xfrm>
          <a:prstGeom prst="rect">
            <a:avLst/>
          </a:prstGeom>
          <a:gradFill>
            <a:gsLst>
              <a:gs pos="0">
                <a:schemeClr val="accent2">
                  <a:alpha val="19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804672" y="3486263"/>
            <a:ext cx="10149840" cy="723275"/>
          </a:xfrm>
          <a:prstGeom prst="rect">
            <a:avLst/>
          </a:prstGeom>
          <a:gradFill>
            <a:gsLst>
              <a:gs pos="0">
                <a:srgbClr val="2CBCB6"/>
              </a:gs>
              <a:gs pos="100000">
                <a:srgbClr val="7AB042"/>
              </a:gs>
            </a:gsLst>
            <a:lin ang="0" scaled="0"/>
          </a:gradFill>
        </p:spPr>
        <p:txBody>
          <a:bodyPr lIns="182880"/>
          <a:lstStyle>
            <a:lvl1pPr algn="l">
              <a:lnSpc>
                <a:spcPts val="4200"/>
              </a:lnSpc>
              <a:defRPr sz="3800" b="0" cap="none" spc="0" baseline="0">
                <a:solidFill>
                  <a:schemeClr val="tx1"/>
                </a:solidFill>
                <a:latin typeface="Lucida Sans" panose="020B0602030504020204" pitchFamily="34" charset="0"/>
                <a:cs typeface="Dubai Medium" panose="020B0603030403030204" pitchFamily="34" charset="-78"/>
              </a:defRPr>
            </a:lvl1pPr>
          </a:lstStyle>
          <a:p>
            <a:r>
              <a:rPr lang="en-US"/>
              <a:t>Click to edit Master title style</a:t>
            </a:r>
          </a:p>
        </p:txBody>
      </p:sp>
      <p:sp>
        <p:nvSpPr>
          <p:cNvPr id="3" name="Subtitle 2"/>
          <p:cNvSpPr>
            <a:spLocks noGrp="1"/>
          </p:cNvSpPr>
          <p:nvPr>
            <p:ph type="subTitle" idx="1"/>
          </p:nvPr>
        </p:nvSpPr>
        <p:spPr>
          <a:xfrm>
            <a:off x="804672" y="4389120"/>
            <a:ext cx="10149840" cy="731520"/>
          </a:xfrm>
          <a:prstGeom prst="rect">
            <a:avLst/>
          </a:prstGeom>
        </p:spPr>
        <p:txBody>
          <a:bodyPr lIns="182880"/>
          <a:lstStyle>
            <a:lvl1pPr marL="0" indent="0" algn="l">
              <a:lnSpc>
                <a:spcPct val="100000"/>
              </a:lnSpc>
              <a:spcBef>
                <a:spcPts val="600"/>
              </a:spcBef>
              <a:spcAft>
                <a:spcPts val="0"/>
              </a:spcAft>
              <a:buNone/>
              <a:defRPr sz="2400" b="0" cap="none" spc="0" normalizeH="0" baseline="0">
                <a:solidFill>
                  <a:schemeClr val="bg2"/>
                </a:solidFill>
                <a:latin typeface="Lucida Sans" panose="020B0602030504020204" pitchFamily="34" charset="0"/>
                <a:cs typeface="Dubai Light" panose="020B0303030403030204" pitchFamily="34" charset="-78"/>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8" name="Text Placeholder 3"/>
          <p:cNvSpPr>
            <a:spLocks noGrp="1"/>
          </p:cNvSpPr>
          <p:nvPr>
            <p:ph type="body" sz="quarter" idx="10"/>
          </p:nvPr>
        </p:nvSpPr>
        <p:spPr>
          <a:xfrm>
            <a:off x="6675120" y="5394960"/>
            <a:ext cx="5303520" cy="1188720"/>
          </a:xfrm>
          <a:prstGeom prst="rect">
            <a:avLst/>
          </a:prstGeom>
        </p:spPr>
        <p:txBody>
          <a:bodyPr anchor="b"/>
          <a:lstStyle>
            <a:lvl1pPr algn="r">
              <a:lnSpc>
                <a:spcPct val="100000"/>
              </a:lnSpc>
              <a:spcBef>
                <a:spcPts val="0"/>
              </a:spcBef>
              <a:spcAft>
                <a:spcPts val="0"/>
              </a:spcAft>
              <a:buNone/>
              <a:defRPr sz="200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37148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ansition Slide - Manufactur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5A4D78-4F49-B0A4-8500-4BD84241D94A}"/>
              </a:ext>
            </a:extLst>
          </p:cNvPr>
          <p:cNvSpPr/>
          <p:nvPr/>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Graphic 3">
            <a:extLst>
              <a:ext uri="{FF2B5EF4-FFF2-40B4-BE49-F238E27FC236}">
                <a16:creationId xmlns:a16="http://schemas.microsoft.com/office/drawing/2014/main" id="{259A3539-8CCF-8846-5238-D9FA038881D8}"/>
              </a:ext>
            </a:extLst>
          </p:cNvPr>
          <p:cNvPicPr>
            <a:picLocks noChangeAspect="1"/>
          </p:cNvPicPr>
          <p:nvPr/>
        </p:nvPicPr>
        <p:blipFill rotWithShape="1">
          <a:blip r:embed="rId3" cstate="email">
            <a:alphaModFix amt="18000"/>
          </a:blip>
          <a:srcRect l="7680" r="4177" b="5439"/>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DDF953E-91F0-F4D7-01B6-DFD355461014}"/>
              </a:ext>
            </a:extLst>
          </p:cNvPr>
          <p:cNvSpPr/>
          <p:nvPr/>
        </p:nvSpPr>
        <p:spPr>
          <a:xfrm>
            <a:off x="0" y="0"/>
            <a:ext cx="12192000" cy="6858000"/>
          </a:xfrm>
          <a:prstGeom prst="rect">
            <a:avLst/>
          </a:prstGeom>
          <a:gradFill>
            <a:gsLst>
              <a:gs pos="0">
                <a:schemeClr val="accent1">
                  <a:alpha val="16000"/>
                </a:schemeClr>
              </a:gs>
              <a:gs pos="100000">
                <a:schemeClr val="accent3">
                  <a:alpha val="1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E680E237-88BA-4757-2597-02DBDFCD2B6E}"/>
              </a:ext>
            </a:extLst>
          </p:cNvPr>
          <p:cNvSpPr/>
          <p:nvPr/>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1B7974EC-7EB3-4B45-15AB-533C6387B47C}"/>
              </a:ext>
            </a:extLst>
          </p:cNvPr>
          <p:cNvSpPr/>
          <p:nvPr/>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E437E741-5CFA-4EDB-B78E-391643977FAE}"/>
              </a:ext>
            </a:extLst>
          </p:cNvPr>
          <p:cNvSpPr/>
          <p:nvPr/>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8" name="Rectangle 7">
            <a:extLst>
              <a:ext uri="{FF2B5EF4-FFF2-40B4-BE49-F238E27FC236}">
                <a16:creationId xmlns:a16="http://schemas.microsoft.com/office/drawing/2014/main" id="{DFC62656-1952-64B1-41E6-252475E4DDE9}"/>
              </a:ext>
            </a:extLst>
          </p:cNvPr>
          <p:cNvSpPr/>
          <p:nvPr userDrawn="1"/>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Graphic 10">
            <a:extLst>
              <a:ext uri="{FF2B5EF4-FFF2-40B4-BE49-F238E27FC236}">
                <a16:creationId xmlns:a16="http://schemas.microsoft.com/office/drawing/2014/main" id="{4F3736FD-8168-5596-2D56-369D3D3B299B}"/>
              </a:ext>
            </a:extLst>
          </p:cNvPr>
          <p:cNvPicPr>
            <a:picLocks noChangeAspect="1"/>
          </p:cNvPicPr>
          <p:nvPr userDrawn="1"/>
        </p:nvPicPr>
        <p:blipFill rotWithShape="1">
          <a:blip r:embed="rId3" cstate="email">
            <a:alphaModFix amt="18000"/>
          </a:blip>
          <a:srcRect l="7680" r="4177" b="5439"/>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E18FB0A6-AF21-056A-85CE-BF4C075D5FFD}"/>
              </a:ext>
            </a:extLst>
          </p:cNvPr>
          <p:cNvSpPr/>
          <p:nvPr userDrawn="1"/>
        </p:nvSpPr>
        <p:spPr>
          <a:xfrm>
            <a:off x="0" y="0"/>
            <a:ext cx="12192000" cy="6858000"/>
          </a:xfrm>
          <a:prstGeom prst="rect">
            <a:avLst/>
          </a:prstGeom>
          <a:gradFill>
            <a:gsLst>
              <a:gs pos="0">
                <a:schemeClr val="accent1">
                  <a:alpha val="16000"/>
                </a:schemeClr>
              </a:gs>
              <a:gs pos="100000">
                <a:schemeClr val="accent3">
                  <a:alpha val="1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09FCF4CC-3FA5-E127-185B-5144C73F8376}"/>
              </a:ext>
            </a:extLst>
          </p:cNvPr>
          <p:cNvSpPr/>
          <p:nvPr userDrawn="1"/>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76CB00AC-3ED6-9742-3492-6CB843872E70}"/>
              </a:ext>
            </a:extLst>
          </p:cNvPr>
          <p:cNvSpPr/>
          <p:nvPr userDrawn="1"/>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0A790A6A-CA9E-F3C2-39E0-18BACC821E66}"/>
              </a:ext>
            </a:extLst>
          </p:cNvPr>
          <p:cNvSpPr/>
          <p:nvPr userDrawn="1"/>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17" name="Text Placeholder 16"/>
          <p:cNvSpPr>
            <a:spLocks noGrp="1"/>
          </p:cNvSpPr>
          <p:nvPr>
            <p:ph type="body" sz="quarter" idx="10"/>
          </p:nvPr>
        </p:nvSpPr>
        <p:spPr>
          <a:xfrm>
            <a:off x="2087335" y="1717563"/>
            <a:ext cx="8040189" cy="3422877"/>
          </a:xfrm>
          <a:prstGeom prst="rect">
            <a:avLst/>
          </a:prstGeom>
        </p:spPr>
        <p:txBody>
          <a:bodyPr anchor="ctr">
            <a:normAutofit/>
          </a:bodyPr>
          <a:lstStyle>
            <a:lvl1pPr algn="ctr">
              <a:lnSpc>
                <a:spcPct val="100000"/>
              </a:lnSpc>
              <a:spcBef>
                <a:spcPts val="600"/>
              </a:spcBef>
              <a:spcAft>
                <a:spcPts val="0"/>
              </a:spcAft>
              <a:buNone/>
              <a:defRPr sz="4800">
                <a:gradFill>
                  <a:gsLst>
                    <a:gs pos="0">
                      <a:srgbClr val="2CBCB6"/>
                    </a:gs>
                    <a:gs pos="100000">
                      <a:srgbClr val="7AB042"/>
                    </a:gs>
                  </a:gsLst>
                  <a:lin ang="0" scaled="0"/>
                </a:gradFill>
                <a:latin typeface="Lucida Sans" panose="020B0602030504020204" pitchFamily="34" charset="0"/>
              </a:defRPr>
            </a:lvl1pPr>
          </a:lstStyle>
          <a:p>
            <a:pPr lvl="0"/>
            <a:r>
              <a:rPr lang="en-US"/>
              <a:t>Click to edit Master text styles</a:t>
            </a:r>
          </a:p>
        </p:txBody>
      </p:sp>
    </p:spTree>
    <p:extLst>
      <p:ext uri="{BB962C8B-B14F-4D97-AF65-F5344CB8AC3E}">
        <p14:creationId xmlns:p14="http://schemas.microsoft.com/office/powerpoint/2010/main" val="4220381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ansition Slide - Chemic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324017-A0F1-5002-237E-B73E4F2C0A19}"/>
              </a:ext>
            </a:extLst>
          </p:cNvPr>
          <p:cNvSpPr/>
          <p:nvPr/>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Graphic 3">
            <a:extLst>
              <a:ext uri="{FF2B5EF4-FFF2-40B4-BE49-F238E27FC236}">
                <a16:creationId xmlns:a16="http://schemas.microsoft.com/office/drawing/2014/main" id="{E3099A66-38A4-5C30-FB9A-EFC758CD7BAE}"/>
              </a:ext>
            </a:extLst>
          </p:cNvPr>
          <p:cNvPicPr>
            <a:picLocks noChangeAspect="1"/>
          </p:cNvPicPr>
          <p:nvPr/>
        </p:nvPicPr>
        <p:blipFill rotWithShape="1">
          <a:blip r:embed="rId3" cstate="email">
            <a:alphaModFix amt="18000"/>
          </a:blip>
          <a:srcRect l="7680" r="4177" b="5439"/>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C667425-BAC8-3082-CBDC-A64B2680B3DD}"/>
              </a:ext>
            </a:extLst>
          </p:cNvPr>
          <p:cNvSpPr/>
          <p:nvPr/>
        </p:nvSpPr>
        <p:spPr>
          <a:xfrm>
            <a:off x="0" y="0"/>
            <a:ext cx="12192000" cy="6858000"/>
          </a:xfrm>
          <a:prstGeom prst="rect">
            <a:avLst/>
          </a:prstGeom>
          <a:gradFill>
            <a:gsLst>
              <a:gs pos="0">
                <a:schemeClr val="accent1">
                  <a:alpha val="16000"/>
                </a:schemeClr>
              </a:gs>
              <a:gs pos="100000">
                <a:schemeClr val="accent3">
                  <a:alpha val="1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6C2958BB-0B85-1BF5-6005-328BFCAF455D}"/>
              </a:ext>
            </a:extLst>
          </p:cNvPr>
          <p:cNvSpPr/>
          <p:nvPr/>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a:extLst>
              <a:ext uri="{FF2B5EF4-FFF2-40B4-BE49-F238E27FC236}">
                <a16:creationId xmlns:a16="http://schemas.microsoft.com/office/drawing/2014/main" id="{5313B4D5-B31F-588D-4829-C5206389FB90}"/>
              </a:ext>
            </a:extLst>
          </p:cNvPr>
          <p:cNvSpPr/>
          <p:nvPr/>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8DDAAC1C-79AF-F435-AC38-5C90CCF4B401}"/>
              </a:ext>
            </a:extLst>
          </p:cNvPr>
          <p:cNvSpPr/>
          <p:nvPr/>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8" name="Rectangle 7">
            <a:extLst>
              <a:ext uri="{FF2B5EF4-FFF2-40B4-BE49-F238E27FC236}">
                <a16:creationId xmlns:a16="http://schemas.microsoft.com/office/drawing/2014/main" id="{B7CE29A7-9C81-9BC8-D948-AE724BABFC2D}"/>
              </a:ext>
            </a:extLst>
          </p:cNvPr>
          <p:cNvSpPr/>
          <p:nvPr userDrawn="1"/>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Graphic 10">
            <a:extLst>
              <a:ext uri="{FF2B5EF4-FFF2-40B4-BE49-F238E27FC236}">
                <a16:creationId xmlns:a16="http://schemas.microsoft.com/office/drawing/2014/main" id="{EE6286D4-B755-C521-F200-F07ED9F9ECAF}"/>
              </a:ext>
            </a:extLst>
          </p:cNvPr>
          <p:cNvPicPr>
            <a:picLocks noChangeAspect="1"/>
          </p:cNvPicPr>
          <p:nvPr userDrawn="1"/>
        </p:nvPicPr>
        <p:blipFill rotWithShape="1">
          <a:blip r:embed="rId3" cstate="email">
            <a:alphaModFix amt="18000"/>
          </a:blip>
          <a:srcRect l="7680" r="4177" b="5439"/>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53B1E03-AA77-C081-85C5-E5983175B3A0}"/>
              </a:ext>
            </a:extLst>
          </p:cNvPr>
          <p:cNvSpPr/>
          <p:nvPr userDrawn="1"/>
        </p:nvSpPr>
        <p:spPr>
          <a:xfrm>
            <a:off x="0" y="0"/>
            <a:ext cx="12192000" cy="6858000"/>
          </a:xfrm>
          <a:prstGeom prst="rect">
            <a:avLst/>
          </a:prstGeom>
          <a:gradFill>
            <a:gsLst>
              <a:gs pos="0">
                <a:schemeClr val="accent1">
                  <a:alpha val="16000"/>
                </a:schemeClr>
              </a:gs>
              <a:gs pos="100000">
                <a:schemeClr val="accent3">
                  <a:alpha val="1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a:extLst>
              <a:ext uri="{FF2B5EF4-FFF2-40B4-BE49-F238E27FC236}">
                <a16:creationId xmlns:a16="http://schemas.microsoft.com/office/drawing/2014/main" id="{42CC5656-5E88-6BB8-2B2F-C4EFDD476340}"/>
              </a:ext>
            </a:extLst>
          </p:cNvPr>
          <p:cNvSpPr/>
          <p:nvPr userDrawn="1"/>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E57B51D3-7B63-C2D1-67C6-31B5F3FE4036}"/>
              </a:ext>
            </a:extLst>
          </p:cNvPr>
          <p:cNvSpPr/>
          <p:nvPr userDrawn="1"/>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a:extLst>
              <a:ext uri="{FF2B5EF4-FFF2-40B4-BE49-F238E27FC236}">
                <a16:creationId xmlns:a16="http://schemas.microsoft.com/office/drawing/2014/main" id="{18D1F4CF-00AD-261E-4AE4-4D5B0666287C}"/>
              </a:ext>
            </a:extLst>
          </p:cNvPr>
          <p:cNvSpPr/>
          <p:nvPr userDrawn="1"/>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17" name="Text Placeholder 16"/>
          <p:cNvSpPr>
            <a:spLocks noGrp="1"/>
          </p:cNvSpPr>
          <p:nvPr>
            <p:ph type="body" sz="quarter" idx="10"/>
          </p:nvPr>
        </p:nvSpPr>
        <p:spPr>
          <a:xfrm>
            <a:off x="2087335" y="1717563"/>
            <a:ext cx="8040189" cy="3422877"/>
          </a:xfrm>
          <a:prstGeom prst="rect">
            <a:avLst/>
          </a:prstGeom>
        </p:spPr>
        <p:txBody>
          <a:bodyPr anchor="ctr">
            <a:normAutofit/>
          </a:bodyPr>
          <a:lstStyle>
            <a:lvl1pPr algn="ctr">
              <a:lnSpc>
                <a:spcPct val="100000"/>
              </a:lnSpc>
              <a:spcBef>
                <a:spcPts val="600"/>
              </a:spcBef>
              <a:spcAft>
                <a:spcPts val="0"/>
              </a:spcAft>
              <a:buNone/>
              <a:defRPr sz="4800">
                <a:gradFill>
                  <a:gsLst>
                    <a:gs pos="0">
                      <a:srgbClr val="2CBCB6"/>
                    </a:gs>
                    <a:gs pos="100000">
                      <a:srgbClr val="7AB042"/>
                    </a:gs>
                  </a:gsLst>
                  <a:lin ang="0" scaled="0"/>
                </a:gradFill>
                <a:latin typeface="Lucida Sans" panose="020B0602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1808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715F40D6-1168-797E-0C67-89B07DEEEB98}"/>
              </a:ext>
            </a:extLst>
          </p:cNvPr>
          <p:cNvSpPr txBox="1">
            <a:spLocks noChangeArrowheads="1"/>
          </p:cNvSpPr>
          <p:nvPr userDrawn="1"/>
        </p:nvSpPr>
        <p:spPr bwMode="auto">
          <a:xfrm>
            <a:off x="1535114" y="5967413"/>
            <a:ext cx="7653337" cy="215444"/>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defRPr/>
            </a:pPr>
            <a:r>
              <a:rPr lang="en-US" altLang="en-US" sz="800"/>
              <a:t> </a:t>
            </a:r>
          </a:p>
        </p:txBody>
      </p:sp>
      <p:sp>
        <p:nvSpPr>
          <p:cNvPr id="2" name="Title 1"/>
          <p:cNvSpPr>
            <a:spLocks noGrp="1"/>
          </p:cNvSpPr>
          <p:nvPr>
            <p:ph type="title"/>
          </p:nvPr>
        </p:nvSpPr>
        <p:spPr>
          <a:xfrm>
            <a:off x="405442" y="593659"/>
            <a:ext cx="11786559" cy="1364538"/>
          </a:xfrm>
        </p:spPr>
        <p:txBody>
          <a:bodyPr>
            <a:noAutofit/>
          </a:bodyPr>
          <a:lstStyle>
            <a:lvl1pPr>
              <a:defRPr sz="44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05444" y="2088374"/>
            <a:ext cx="11792417" cy="3553303"/>
          </a:xfrm>
        </p:spPr>
        <p:txBody>
          <a:bodyPr>
            <a:noAutofit/>
          </a:bodyPr>
          <a:lstStyle>
            <a:lvl1pPr marL="0" indent="0">
              <a:buNone/>
              <a:defRPr sz="32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72057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ank You - Chemic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2DC5D9-D7D6-C632-0ED1-5165B3135806}"/>
              </a:ext>
            </a:extLst>
          </p:cNvPr>
          <p:cNvSpPr/>
          <p:nvPr/>
        </p:nvSpPr>
        <p:spPr>
          <a:xfrm>
            <a:off x="-11113" y="0"/>
            <a:ext cx="12192001"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Graphic 3">
            <a:extLst>
              <a:ext uri="{FF2B5EF4-FFF2-40B4-BE49-F238E27FC236}">
                <a16:creationId xmlns:a16="http://schemas.microsoft.com/office/drawing/2014/main" id="{4DCE6B3A-B3DC-C1D3-5AD5-56460266B307}"/>
              </a:ext>
            </a:extLst>
          </p:cNvPr>
          <p:cNvPicPr>
            <a:picLocks noChangeAspect="1"/>
          </p:cNvPicPr>
          <p:nvPr/>
        </p:nvPicPr>
        <p:blipFill rotWithShape="1">
          <a:blip r:embed="rId3" cstate="email">
            <a:alphaModFix amt="39000"/>
          </a:blip>
          <a:srcRect t="8999" r="13122"/>
          <a:stretch/>
        </p:blipFill>
        <p:spPr>
          <a:xfrm>
            <a:off x="2351089" y="2"/>
            <a:ext cx="9867900" cy="6196013"/>
          </a:xfrm>
          <a:prstGeom prst="rect">
            <a:avLst/>
          </a:prstGeom>
        </p:spPr>
      </p:pic>
      <p:pic>
        <p:nvPicPr>
          <p:cNvPr id="5" name="Graphic 4">
            <a:extLst>
              <a:ext uri="{FF2B5EF4-FFF2-40B4-BE49-F238E27FC236}">
                <a16:creationId xmlns:a16="http://schemas.microsoft.com/office/drawing/2014/main" id="{6D271EB7-7FC6-B3C6-27B2-A61C8A702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19" b="9766"/>
          <a:stretch>
            <a:fillRect/>
          </a:stretch>
        </p:blipFill>
        <p:spPr bwMode="auto">
          <a:xfrm>
            <a:off x="11113" y="722313"/>
            <a:ext cx="10094912"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aphic 14">
            <a:extLst>
              <a:ext uri="{FF2B5EF4-FFF2-40B4-BE49-F238E27FC236}">
                <a16:creationId xmlns:a16="http://schemas.microsoft.com/office/drawing/2014/main" id="{0CF77FB5-E614-8904-3A31-BB57C559CBCF}"/>
              </a:ext>
            </a:extLst>
          </p:cNvPr>
          <p:cNvGrpSpPr>
            <a:grpSpLocks noChangeAspect="1"/>
          </p:cNvGrpSpPr>
          <p:nvPr/>
        </p:nvGrpSpPr>
        <p:grpSpPr bwMode="auto">
          <a:xfrm>
            <a:off x="381001" y="6013450"/>
            <a:ext cx="2382839" cy="547688"/>
            <a:chOff x="480879" y="6394135"/>
            <a:chExt cx="1116339" cy="257026"/>
          </a:xfrm>
        </p:grpSpPr>
        <p:sp>
          <p:nvSpPr>
            <p:cNvPr id="7" name="Freeform: Shape 7">
              <a:extLst>
                <a:ext uri="{FF2B5EF4-FFF2-40B4-BE49-F238E27FC236}">
                  <a16:creationId xmlns:a16="http://schemas.microsoft.com/office/drawing/2014/main" id="{FF8D3D21-8EA3-312D-8055-FAE4656363B0}"/>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8">
              <a:extLst>
                <a:ext uri="{FF2B5EF4-FFF2-40B4-BE49-F238E27FC236}">
                  <a16:creationId xmlns:a16="http://schemas.microsoft.com/office/drawing/2014/main" id="{45D11F8D-CDCB-6699-503B-86C63A67BD0C}"/>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9">
              <a:extLst>
                <a:ext uri="{FF2B5EF4-FFF2-40B4-BE49-F238E27FC236}">
                  <a16:creationId xmlns:a16="http://schemas.microsoft.com/office/drawing/2014/main" id="{14A924C0-1843-E910-4E17-8C78E31A6905}"/>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10">
              <a:extLst>
                <a:ext uri="{FF2B5EF4-FFF2-40B4-BE49-F238E27FC236}">
                  <a16:creationId xmlns:a16="http://schemas.microsoft.com/office/drawing/2014/main" id="{3A92D7A1-5397-7052-A76F-5778BE352466}"/>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11">
              <a:extLst>
                <a:ext uri="{FF2B5EF4-FFF2-40B4-BE49-F238E27FC236}">
                  <a16:creationId xmlns:a16="http://schemas.microsoft.com/office/drawing/2014/main" id="{7D758458-DE14-DED6-72D7-4D65C4D553BA}"/>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12">
              <a:extLst>
                <a:ext uri="{FF2B5EF4-FFF2-40B4-BE49-F238E27FC236}">
                  <a16:creationId xmlns:a16="http://schemas.microsoft.com/office/drawing/2014/main" id="{8AD87833-B2B9-B6DF-2D18-5654C82426D1}"/>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13">
              <a:extLst>
                <a:ext uri="{FF2B5EF4-FFF2-40B4-BE49-F238E27FC236}">
                  <a16:creationId xmlns:a16="http://schemas.microsoft.com/office/drawing/2014/main" id="{ADD6121D-D3E2-4713-ABC0-F2EE356A6F71}"/>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sp>
        <p:nvSpPr>
          <p:cNvPr id="14" name="Rectangle 13">
            <a:extLst>
              <a:ext uri="{FF2B5EF4-FFF2-40B4-BE49-F238E27FC236}">
                <a16:creationId xmlns:a16="http://schemas.microsoft.com/office/drawing/2014/main" id="{F36F1DDA-A22A-FEAF-A3F0-50295887CF81}"/>
              </a:ext>
            </a:extLst>
          </p:cNvPr>
          <p:cNvSpPr/>
          <p:nvPr/>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a:extLst>
              <a:ext uri="{FF2B5EF4-FFF2-40B4-BE49-F238E27FC236}">
                <a16:creationId xmlns:a16="http://schemas.microsoft.com/office/drawing/2014/main" id="{07CCD6BA-FF32-4431-0F94-F82315ACFBFA}"/>
              </a:ext>
            </a:extLst>
          </p:cNvPr>
          <p:cNvSpPr/>
          <p:nvPr/>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BF82F70A-E541-41F1-44CE-9275EF2CFECE}"/>
              </a:ext>
            </a:extLst>
          </p:cNvPr>
          <p:cNvSpPr/>
          <p:nvPr/>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17" name="Rectangle 16">
            <a:extLst>
              <a:ext uri="{FF2B5EF4-FFF2-40B4-BE49-F238E27FC236}">
                <a16:creationId xmlns:a16="http://schemas.microsoft.com/office/drawing/2014/main" id="{ABFD6342-ECFA-5A66-E8F7-127321FA786D}"/>
              </a:ext>
            </a:extLst>
          </p:cNvPr>
          <p:cNvSpPr/>
          <p:nvPr userDrawn="1"/>
        </p:nvSpPr>
        <p:spPr>
          <a:xfrm>
            <a:off x="-11113" y="0"/>
            <a:ext cx="12192001"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Graphic 18">
            <a:extLst>
              <a:ext uri="{FF2B5EF4-FFF2-40B4-BE49-F238E27FC236}">
                <a16:creationId xmlns:a16="http://schemas.microsoft.com/office/drawing/2014/main" id="{3059FF69-D42C-F118-87B2-7A306E80CEF5}"/>
              </a:ext>
            </a:extLst>
          </p:cNvPr>
          <p:cNvPicPr>
            <a:picLocks noChangeAspect="1"/>
          </p:cNvPicPr>
          <p:nvPr userDrawn="1"/>
        </p:nvPicPr>
        <p:blipFill rotWithShape="1">
          <a:blip r:embed="rId3" cstate="email">
            <a:alphaModFix amt="39000"/>
          </a:blip>
          <a:srcRect t="8999" r="13122"/>
          <a:stretch/>
        </p:blipFill>
        <p:spPr>
          <a:xfrm>
            <a:off x="2351089" y="2"/>
            <a:ext cx="9867900" cy="6196013"/>
          </a:xfrm>
          <a:prstGeom prst="rect">
            <a:avLst/>
          </a:prstGeom>
        </p:spPr>
      </p:pic>
      <p:pic>
        <p:nvPicPr>
          <p:cNvPr id="19" name="Graphic 19">
            <a:extLst>
              <a:ext uri="{FF2B5EF4-FFF2-40B4-BE49-F238E27FC236}">
                <a16:creationId xmlns:a16="http://schemas.microsoft.com/office/drawing/2014/main" id="{A58F4C83-41AB-D9C6-086C-51935952CF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1119" b="9766"/>
          <a:stretch>
            <a:fillRect/>
          </a:stretch>
        </p:blipFill>
        <p:spPr bwMode="auto">
          <a:xfrm>
            <a:off x="11113" y="722313"/>
            <a:ext cx="10094912"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aphic 14">
            <a:extLst>
              <a:ext uri="{FF2B5EF4-FFF2-40B4-BE49-F238E27FC236}">
                <a16:creationId xmlns:a16="http://schemas.microsoft.com/office/drawing/2014/main" id="{C035772B-FF43-0D59-FC25-4E94008703D9}"/>
              </a:ext>
            </a:extLst>
          </p:cNvPr>
          <p:cNvGrpSpPr>
            <a:grpSpLocks noChangeAspect="1"/>
          </p:cNvGrpSpPr>
          <p:nvPr userDrawn="1"/>
        </p:nvGrpSpPr>
        <p:grpSpPr bwMode="auto">
          <a:xfrm>
            <a:off x="381001" y="6013450"/>
            <a:ext cx="2382839" cy="547688"/>
            <a:chOff x="480879" y="6394135"/>
            <a:chExt cx="1116339" cy="257026"/>
          </a:xfrm>
        </p:grpSpPr>
        <p:sp>
          <p:nvSpPr>
            <p:cNvPr id="22" name="Freeform: Shape 21">
              <a:extLst>
                <a:ext uri="{FF2B5EF4-FFF2-40B4-BE49-F238E27FC236}">
                  <a16:creationId xmlns:a16="http://schemas.microsoft.com/office/drawing/2014/main" id="{5A0201A3-727A-84F0-51A8-E94D0A687301}"/>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3" name="Freeform: Shape 22">
              <a:extLst>
                <a:ext uri="{FF2B5EF4-FFF2-40B4-BE49-F238E27FC236}">
                  <a16:creationId xmlns:a16="http://schemas.microsoft.com/office/drawing/2014/main" id="{B43323B7-70E0-7E14-D1BF-72B9BEFA4D45}"/>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4" name="Freeform: Shape 23">
              <a:extLst>
                <a:ext uri="{FF2B5EF4-FFF2-40B4-BE49-F238E27FC236}">
                  <a16:creationId xmlns:a16="http://schemas.microsoft.com/office/drawing/2014/main" id="{19BBECBB-F153-9B48-9732-D69CB9024B9B}"/>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5" name="Freeform: Shape 24">
              <a:extLst>
                <a:ext uri="{FF2B5EF4-FFF2-40B4-BE49-F238E27FC236}">
                  <a16:creationId xmlns:a16="http://schemas.microsoft.com/office/drawing/2014/main" id="{FB404163-D769-0782-4676-A5C8F3C251D3}"/>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6" name="Freeform: Shape 25">
              <a:extLst>
                <a:ext uri="{FF2B5EF4-FFF2-40B4-BE49-F238E27FC236}">
                  <a16:creationId xmlns:a16="http://schemas.microsoft.com/office/drawing/2014/main" id="{8E0B0BD8-07FD-67FE-658E-6FCC66B0EA0D}"/>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7" name="Freeform: Shape 26">
              <a:extLst>
                <a:ext uri="{FF2B5EF4-FFF2-40B4-BE49-F238E27FC236}">
                  <a16:creationId xmlns:a16="http://schemas.microsoft.com/office/drawing/2014/main" id="{C6FBD18B-9CE9-8377-3090-D62C4627FC13}"/>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8" name="Freeform: Shape 27">
              <a:extLst>
                <a:ext uri="{FF2B5EF4-FFF2-40B4-BE49-F238E27FC236}">
                  <a16:creationId xmlns:a16="http://schemas.microsoft.com/office/drawing/2014/main" id="{78DA4511-7BE6-BF39-9EFE-0E3F0F338FF3}"/>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sp>
        <p:nvSpPr>
          <p:cNvPr id="30" name="Rectangle 29">
            <a:extLst>
              <a:ext uri="{FF2B5EF4-FFF2-40B4-BE49-F238E27FC236}">
                <a16:creationId xmlns:a16="http://schemas.microsoft.com/office/drawing/2014/main" id="{A19F929D-E1C7-1E34-71BD-36F20663CD6C}"/>
              </a:ext>
            </a:extLst>
          </p:cNvPr>
          <p:cNvSpPr/>
          <p:nvPr userDrawn="1"/>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8D6FFB2E-E2FC-5D14-594C-4C1DA75F25B6}"/>
              </a:ext>
            </a:extLst>
          </p:cNvPr>
          <p:cNvSpPr/>
          <p:nvPr userDrawn="1"/>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id="{E7A60283-99FE-58E6-1470-ABFB22EB7440}"/>
              </a:ext>
            </a:extLst>
          </p:cNvPr>
          <p:cNvSpPr/>
          <p:nvPr userDrawn="1"/>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4" name="Text Placeholder 3"/>
          <p:cNvSpPr>
            <a:spLocks noGrp="1"/>
          </p:cNvSpPr>
          <p:nvPr>
            <p:ph type="body" sz="quarter" idx="10"/>
          </p:nvPr>
        </p:nvSpPr>
        <p:spPr>
          <a:xfrm>
            <a:off x="6675120" y="5394960"/>
            <a:ext cx="5303520" cy="1188720"/>
          </a:xfrm>
          <a:prstGeom prst="rect">
            <a:avLst/>
          </a:prstGeom>
        </p:spPr>
        <p:txBody>
          <a:bodyPr anchor="b"/>
          <a:lstStyle>
            <a:lvl1pPr algn="r">
              <a:lnSpc>
                <a:spcPct val="100000"/>
              </a:lnSpc>
              <a:spcBef>
                <a:spcPts val="0"/>
              </a:spcBef>
              <a:spcAft>
                <a:spcPts val="0"/>
              </a:spcAft>
              <a:buNone/>
              <a:defRPr sz="200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
        <p:nvSpPr>
          <p:cNvPr id="20" name="Text Placeholder 16"/>
          <p:cNvSpPr>
            <a:spLocks noGrp="1"/>
          </p:cNvSpPr>
          <p:nvPr>
            <p:ph type="body" sz="quarter" idx="11"/>
          </p:nvPr>
        </p:nvSpPr>
        <p:spPr>
          <a:xfrm>
            <a:off x="2087335" y="1717563"/>
            <a:ext cx="8040189" cy="3422877"/>
          </a:xfrm>
          <a:prstGeom prst="rect">
            <a:avLst/>
          </a:prstGeom>
        </p:spPr>
        <p:txBody>
          <a:bodyPr anchor="ctr">
            <a:normAutofit/>
          </a:bodyPr>
          <a:lstStyle>
            <a:lvl1pPr algn="ctr">
              <a:lnSpc>
                <a:spcPct val="100000"/>
              </a:lnSpc>
              <a:spcBef>
                <a:spcPts val="600"/>
              </a:spcBef>
              <a:spcAft>
                <a:spcPts val="0"/>
              </a:spcAft>
              <a:buNone/>
              <a:defRPr sz="4800">
                <a:gradFill>
                  <a:gsLst>
                    <a:gs pos="0">
                      <a:srgbClr val="2CBCB6"/>
                    </a:gs>
                    <a:gs pos="100000">
                      <a:srgbClr val="7AB042"/>
                    </a:gs>
                  </a:gsLst>
                  <a:lin ang="0" scaled="0"/>
                </a:gradFill>
                <a:latin typeface="Lucida Sans" panose="020B0602030504020204" pitchFamily="34" charset="0"/>
              </a:defRPr>
            </a:lvl1pPr>
          </a:lstStyle>
          <a:p>
            <a:pPr lvl="0"/>
            <a:r>
              <a:rPr lang="en-US"/>
              <a:t>Click to edit Master text styles</a:t>
            </a:r>
          </a:p>
        </p:txBody>
      </p:sp>
      <p:sp>
        <p:nvSpPr>
          <p:cNvPr id="29" name="Text Placeholder 3"/>
          <p:cNvSpPr>
            <a:spLocks noGrp="1"/>
          </p:cNvSpPr>
          <p:nvPr>
            <p:ph type="body" sz="quarter" idx="10"/>
          </p:nvPr>
        </p:nvSpPr>
        <p:spPr>
          <a:xfrm>
            <a:off x="6675120" y="5394960"/>
            <a:ext cx="5303520" cy="1188720"/>
          </a:xfrm>
          <a:prstGeom prst="rect">
            <a:avLst/>
          </a:prstGeom>
        </p:spPr>
        <p:txBody>
          <a:bodyPr anchor="b"/>
          <a:lstStyle>
            <a:lvl1pPr algn="r">
              <a:spcBef>
                <a:spcPts val="0"/>
              </a:spcBef>
              <a:spcAft>
                <a:spcPts val="0"/>
              </a:spcAft>
              <a:buNone/>
              <a:defRPr sz="200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95513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ank You - Por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842BC5-F602-DE9D-92AA-A5EA840BD5D9}"/>
              </a:ext>
            </a:extLst>
          </p:cNvPr>
          <p:cNvSpPr/>
          <p:nvPr/>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5186BA77-DBA8-6CBC-BF3E-74B5FFEC86D2}"/>
              </a:ext>
            </a:extLst>
          </p:cNvPr>
          <p:cNvSpPr/>
          <p:nvPr/>
        </p:nvSpPr>
        <p:spPr>
          <a:xfrm>
            <a:off x="-11113" y="0"/>
            <a:ext cx="12192001"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Graphic 4">
            <a:extLst>
              <a:ext uri="{FF2B5EF4-FFF2-40B4-BE49-F238E27FC236}">
                <a16:creationId xmlns:a16="http://schemas.microsoft.com/office/drawing/2014/main" id="{71514FAD-9207-5133-B184-59AF2EE238D4}"/>
              </a:ext>
            </a:extLst>
          </p:cNvPr>
          <p:cNvPicPr>
            <a:picLocks noChangeAspect="1"/>
          </p:cNvPicPr>
          <p:nvPr/>
        </p:nvPicPr>
        <p:blipFill rotWithShape="1">
          <a:blip r:embed="rId3" cstate="email">
            <a:alphaModFix amt="39000"/>
          </a:blip>
          <a:srcRect t="8999" r="13122"/>
          <a:stretch/>
        </p:blipFill>
        <p:spPr>
          <a:xfrm>
            <a:off x="2351089" y="2"/>
            <a:ext cx="9867900" cy="6196013"/>
          </a:xfrm>
          <a:prstGeom prst="rect">
            <a:avLst/>
          </a:prstGeom>
        </p:spPr>
      </p:pic>
      <p:pic>
        <p:nvPicPr>
          <p:cNvPr id="6" name="Graphic 6">
            <a:extLst>
              <a:ext uri="{FF2B5EF4-FFF2-40B4-BE49-F238E27FC236}">
                <a16:creationId xmlns:a16="http://schemas.microsoft.com/office/drawing/2014/main" id="{D5CCD22E-CA3B-0540-3709-4DA7C0EFE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19" b="9766"/>
          <a:stretch>
            <a:fillRect/>
          </a:stretch>
        </p:blipFill>
        <p:spPr bwMode="auto">
          <a:xfrm>
            <a:off x="11113" y="722313"/>
            <a:ext cx="10094912"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aphic 14">
            <a:extLst>
              <a:ext uri="{FF2B5EF4-FFF2-40B4-BE49-F238E27FC236}">
                <a16:creationId xmlns:a16="http://schemas.microsoft.com/office/drawing/2014/main" id="{D51ADF7A-8635-AF17-4ADF-3CD1FAE442CC}"/>
              </a:ext>
            </a:extLst>
          </p:cNvPr>
          <p:cNvGrpSpPr>
            <a:grpSpLocks noChangeAspect="1"/>
          </p:cNvGrpSpPr>
          <p:nvPr/>
        </p:nvGrpSpPr>
        <p:grpSpPr bwMode="auto">
          <a:xfrm>
            <a:off x="381001" y="6013450"/>
            <a:ext cx="2382839" cy="547688"/>
            <a:chOff x="480879" y="6394135"/>
            <a:chExt cx="1116339" cy="257026"/>
          </a:xfrm>
        </p:grpSpPr>
        <p:sp>
          <p:nvSpPr>
            <p:cNvPr id="8" name="Freeform: Shape 8">
              <a:extLst>
                <a:ext uri="{FF2B5EF4-FFF2-40B4-BE49-F238E27FC236}">
                  <a16:creationId xmlns:a16="http://schemas.microsoft.com/office/drawing/2014/main" id="{C848C343-FCEB-D743-9FF1-75F0281A9C47}"/>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9">
              <a:extLst>
                <a:ext uri="{FF2B5EF4-FFF2-40B4-BE49-F238E27FC236}">
                  <a16:creationId xmlns:a16="http://schemas.microsoft.com/office/drawing/2014/main" id="{14053EED-8515-15CD-24A8-AD94C237D1BE}"/>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10">
              <a:extLst>
                <a:ext uri="{FF2B5EF4-FFF2-40B4-BE49-F238E27FC236}">
                  <a16:creationId xmlns:a16="http://schemas.microsoft.com/office/drawing/2014/main" id="{0AB49596-B0AD-2C98-D576-44995E5EECD4}"/>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11">
              <a:extLst>
                <a:ext uri="{FF2B5EF4-FFF2-40B4-BE49-F238E27FC236}">
                  <a16:creationId xmlns:a16="http://schemas.microsoft.com/office/drawing/2014/main" id="{8E70D734-A38F-AEE1-7876-61AF4684064F}"/>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12">
              <a:extLst>
                <a:ext uri="{FF2B5EF4-FFF2-40B4-BE49-F238E27FC236}">
                  <a16:creationId xmlns:a16="http://schemas.microsoft.com/office/drawing/2014/main" id="{B757A46D-1AEA-B3BE-8437-114C68BFA2FB}"/>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13">
              <a:extLst>
                <a:ext uri="{FF2B5EF4-FFF2-40B4-BE49-F238E27FC236}">
                  <a16:creationId xmlns:a16="http://schemas.microsoft.com/office/drawing/2014/main" id="{29F6F8A1-B1B9-DDC2-C706-4451CFD699AF}"/>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4" name="Freeform: Shape 14">
              <a:extLst>
                <a:ext uri="{FF2B5EF4-FFF2-40B4-BE49-F238E27FC236}">
                  <a16:creationId xmlns:a16="http://schemas.microsoft.com/office/drawing/2014/main" id="{EB62DBD3-42D4-1654-F7AB-0A63E3804494}"/>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sp>
        <p:nvSpPr>
          <p:cNvPr id="15" name="Rectangle 14">
            <a:extLst>
              <a:ext uri="{FF2B5EF4-FFF2-40B4-BE49-F238E27FC236}">
                <a16:creationId xmlns:a16="http://schemas.microsoft.com/office/drawing/2014/main" id="{1712DEE8-8E0E-34EF-FE0A-B2561823D86D}"/>
              </a:ext>
            </a:extLst>
          </p:cNvPr>
          <p:cNvSpPr/>
          <p:nvPr/>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B8BD7E79-D997-444C-5575-DD26B2AD12A2}"/>
              </a:ext>
            </a:extLst>
          </p:cNvPr>
          <p:cNvSpPr/>
          <p:nvPr/>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14BB7856-91D6-0609-9479-0B6E4DBAF13D}"/>
              </a:ext>
            </a:extLst>
          </p:cNvPr>
          <p:cNvSpPr/>
          <p:nvPr/>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18" name="Rectangle 17">
            <a:extLst>
              <a:ext uri="{FF2B5EF4-FFF2-40B4-BE49-F238E27FC236}">
                <a16:creationId xmlns:a16="http://schemas.microsoft.com/office/drawing/2014/main" id="{0525E10C-0C06-229B-943B-11D4E6D83396}"/>
              </a:ext>
            </a:extLst>
          </p:cNvPr>
          <p:cNvSpPr/>
          <p:nvPr userDrawn="1"/>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7BD342FC-9535-F590-81A0-217C6C65FDA8}"/>
              </a:ext>
            </a:extLst>
          </p:cNvPr>
          <p:cNvSpPr/>
          <p:nvPr userDrawn="1"/>
        </p:nvSpPr>
        <p:spPr>
          <a:xfrm>
            <a:off x="-11113" y="0"/>
            <a:ext cx="12192001"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Graphic 20">
            <a:extLst>
              <a:ext uri="{FF2B5EF4-FFF2-40B4-BE49-F238E27FC236}">
                <a16:creationId xmlns:a16="http://schemas.microsoft.com/office/drawing/2014/main" id="{20C8F8DC-8B1E-A4E4-B823-35A69DAB9CFE}"/>
              </a:ext>
            </a:extLst>
          </p:cNvPr>
          <p:cNvPicPr>
            <a:picLocks noChangeAspect="1"/>
          </p:cNvPicPr>
          <p:nvPr userDrawn="1"/>
        </p:nvPicPr>
        <p:blipFill rotWithShape="1">
          <a:blip r:embed="rId3" cstate="email">
            <a:alphaModFix amt="39000"/>
          </a:blip>
          <a:srcRect t="8999" r="13122"/>
          <a:stretch/>
        </p:blipFill>
        <p:spPr>
          <a:xfrm>
            <a:off x="2351089" y="2"/>
            <a:ext cx="9867900" cy="6196013"/>
          </a:xfrm>
          <a:prstGeom prst="rect">
            <a:avLst/>
          </a:prstGeom>
        </p:spPr>
      </p:pic>
      <p:pic>
        <p:nvPicPr>
          <p:cNvPr id="22" name="Graphic 21">
            <a:extLst>
              <a:ext uri="{FF2B5EF4-FFF2-40B4-BE49-F238E27FC236}">
                <a16:creationId xmlns:a16="http://schemas.microsoft.com/office/drawing/2014/main" id="{74DAF14E-777E-5627-E9D7-CEF3BAAE72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1119" b="9766"/>
          <a:stretch>
            <a:fillRect/>
          </a:stretch>
        </p:blipFill>
        <p:spPr bwMode="auto">
          <a:xfrm>
            <a:off x="11113" y="722313"/>
            <a:ext cx="10094912"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aphic 14">
            <a:extLst>
              <a:ext uri="{FF2B5EF4-FFF2-40B4-BE49-F238E27FC236}">
                <a16:creationId xmlns:a16="http://schemas.microsoft.com/office/drawing/2014/main" id="{27F28FC0-0123-0310-5571-7454C61F7A23}"/>
              </a:ext>
            </a:extLst>
          </p:cNvPr>
          <p:cNvGrpSpPr>
            <a:grpSpLocks noChangeAspect="1"/>
          </p:cNvGrpSpPr>
          <p:nvPr userDrawn="1"/>
        </p:nvGrpSpPr>
        <p:grpSpPr bwMode="auto">
          <a:xfrm>
            <a:off x="381001" y="6013450"/>
            <a:ext cx="2382839" cy="547688"/>
            <a:chOff x="480879" y="6394135"/>
            <a:chExt cx="1116339" cy="257026"/>
          </a:xfrm>
        </p:grpSpPr>
        <p:sp>
          <p:nvSpPr>
            <p:cNvPr id="24" name="Freeform: Shape 23">
              <a:extLst>
                <a:ext uri="{FF2B5EF4-FFF2-40B4-BE49-F238E27FC236}">
                  <a16:creationId xmlns:a16="http://schemas.microsoft.com/office/drawing/2014/main" id="{45555308-3F8B-3DA9-07E5-F39204B376B2}"/>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5" name="Freeform: Shape 24">
              <a:extLst>
                <a:ext uri="{FF2B5EF4-FFF2-40B4-BE49-F238E27FC236}">
                  <a16:creationId xmlns:a16="http://schemas.microsoft.com/office/drawing/2014/main" id="{F414D5E3-D127-1FF7-5690-2F1ACF4C678C}"/>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6" name="Freeform: Shape 25">
              <a:extLst>
                <a:ext uri="{FF2B5EF4-FFF2-40B4-BE49-F238E27FC236}">
                  <a16:creationId xmlns:a16="http://schemas.microsoft.com/office/drawing/2014/main" id="{727A1F73-16CA-4F67-FD3D-BDE973CEE550}"/>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7" name="Freeform: Shape 26">
              <a:extLst>
                <a:ext uri="{FF2B5EF4-FFF2-40B4-BE49-F238E27FC236}">
                  <a16:creationId xmlns:a16="http://schemas.microsoft.com/office/drawing/2014/main" id="{64C3D12E-8B49-74B6-93A3-A8B0195A692D}"/>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8" name="Freeform: Shape 27">
              <a:extLst>
                <a:ext uri="{FF2B5EF4-FFF2-40B4-BE49-F238E27FC236}">
                  <a16:creationId xmlns:a16="http://schemas.microsoft.com/office/drawing/2014/main" id="{99246C5E-FA8A-15EA-F77A-1EB67FABE30F}"/>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9" name="Freeform: Shape 28">
              <a:extLst>
                <a:ext uri="{FF2B5EF4-FFF2-40B4-BE49-F238E27FC236}">
                  <a16:creationId xmlns:a16="http://schemas.microsoft.com/office/drawing/2014/main" id="{48AB4CCA-2615-9D7A-34A5-856673885473}"/>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0" name="Freeform: Shape 29">
              <a:extLst>
                <a:ext uri="{FF2B5EF4-FFF2-40B4-BE49-F238E27FC236}">
                  <a16:creationId xmlns:a16="http://schemas.microsoft.com/office/drawing/2014/main" id="{6771EE85-5FDF-2298-2EAE-3AB32F644038}"/>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sp>
        <p:nvSpPr>
          <p:cNvPr id="32" name="Rectangle 31">
            <a:extLst>
              <a:ext uri="{FF2B5EF4-FFF2-40B4-BE49-F238E27FC236}">
                <a16:creationId xmlns:a16="http://schemas.microsoft.com/office/drawing/2014/main" id="{39414723-CB16-0F97-7310-BAC1B9211521}"/>
              </a:ext>
            </a:extLst>
          </p:cNvPr>
          <p:cNvSpPr/>
          <p:nvPr userDrawn="1"/>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120B20B6-2835-35C0-C644-00FD33E72538}"/>
              </a:ext>
            </a:extLst>
          </p:cNvPr>
          <p:cNvSpPr/>
          <p:nvPr userDrawn="1"/>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4731911E-9D16-D519-A316-A41706293294}"/>
              </a:ext>
            </a:extLst>
          </p:cNvPr>
          <p:cNvSpPr/>
          <p:nvPr userDrawn="1"/>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4" name="Text Placeholder 3"/>
          <p:cNvSpPr>
            <a:spLocks noGrp="1"/>
          </p:cNvSpPr>
          <p:nvPr>
            <p:ph type="body" sz="quarter" idx="10"/>
          </p:nvPr>
        </p:nvSpPr>
        <p:spPr>
          <a:xfrm>
            <a:off x="6675120" y="5394960"/>
            <a:ext cx="5303520" cy="1188720"/>
          </a:xfrm>
          <a:prstGeom prst="rect">
            <a:avLst/>
          </a:prstGeom>
        </p:spPr>
        <p:txBody>
          <a:bodyPr anchor="b"/>
          <a:lstStyle>
            <a:lvl1pPr algn="r">
              <a:lnSpc>
                <a:spcPct val="100000"/>
              </a:lnSpc>
              <a:spcBef>
                <a:spcPts val="0"/>
              </a:spcBef>
              <a:spcAft>
                <a:spcPts val="0"/>
              </a:spcAft>
              <a:buNone/>
              <a:defRPr sz="200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
        <p:nvSpPr>
          <p:cNvPr id="20" name="Text Placeholder 16"/>
          <p:cNvSpPr>
            <a:spLocks noGrp="1"/>
          </p:cNvSpPr>
          <p:nvPr>
            <p:ph type="body" sz="quarter" idx="11"/>
          </p:nvPr>
        </p:nvSpPr>
        <p:spPr>
          <a:xfrm>
            <a:off x="2087335" y="1717563"/>
            <a:ext cx="8040189" cy="3422877"/>
          </a:xfrm>
          <a:prstGeom prst="rect">
            <a:avLst/>
          </a:prstGeom>
        </p:spPr>
        <p:txBody>
          <a:bodyPr anchor="ctr">
            <a:normAutofit/>
          </a:bodyPr>
          <a:lstStyle>
            <a:lvl1pPr algn="ctr">
              <a:lnSpc>
                <a:spcPct val="100000"/>
              </a:lnSpc>
              <a:spcBef>
                <a:spcPts val="600"/>
              </a:spcBef>
              <a:spcAft>
                <a:spcPts val="0"/>
              </a:spcAft>
              <a:buNone/>
              <a:defRPr sz="4800">
                <a:gradFill>
                  <a:gsLst>
                    <a:gs pos="0">
                      <a:srgbClr val="2CBCB6"/>
                    </a:gs>
                    <a:gs pos="100000">
                      <a:srgbClr val="7AB042"/>
                    </a:gs>
                  </a:gsLst>
                  <a:lin ang="0" scaled="0"/>
                </a:gradFill>
                <a:latin typeface="Lucida Sans" panose="020B0602030504020204" pitchFamily="34" charset="0"/>
              </a:defRPr>
            </a:lvl1pPr>
          </a:lstStyle>
          <a:p>
            <a:pPr lvl="0"/>
            <a:r>
              <a:rPr lang="en-US"/>
              <a:t>Click to edit Master text styles</a:t>
            </a:r>
          </a:p>
        </p:txBody>
      </p:sp>
      <p:sp>
        <p:nvSpPr>
          <p:cNvPr id="31" name="Text Placeholder 3"/>
          <p:cNvSpPr>
            <a:spLocks noGrp="1"/>
          </p:cNvSpPr>
          <p:nvPr>
            <p:ph type="body" sz="quarter" idx="10"/>
          </p:nvPr>
        </p:nvSpPr>
        <p:spPr>
          <a:xfrm>
            <a:off x="6675120" y="5394960"/>
            <a:ext cx="5303520" cy="1188720"/>
          </a:xfrm>
          <a:prstGeom prst="rect">
            <a:avLst/>
          </a:prstGeom>
        </p:spPr>
        <p:txBody>
          <a:bodyPr anchor="b"/>
          <a:lstStyle>
            <a:lvl1pPr algn="r">
              <a:spcBef>
                <a:spcPts val="0"/>
              </a:spcBef>
              <a:spcAft>
                <a:spcPts val="0"/>
              </a:spcAft>
              <a:buNone/>
              <a:defRPr sz="200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40645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ank You - Electri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E3A5B-D9B3-F5EF-CC13-23A8A166D35F}"/>
              </a:ext>
            </a:extLst>
          </p:cNvPr>
          <p:cNvSpPr/>
          <p:nvPr/>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9BE5D168-C110-5AEF-8FBB-5995B6193A75}"/>
              </a:ext>
            </a:extLst>
          </p:cNvPr>
          <p:cNvSpPr/>
          <p:nvPr/>
        </p:nvSpPr>
        <p:spPr>
          <a:xfrm>
            <a:off x="-11113" y="0"/>
            <a:ext cx="12192001"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Graphic 4">
            <a:extLst>
              <a:ext uri="{FF2B5EF4-FFF2-40B4-BE49-F238E27FC236}">
                <a16:creationId xmlns:a16="http://schemas.microsoft.com/office/drawing/2014/main" id="{998AE3A4-9114-6427-7BF3-D2764B0E3ECA}"/>
              </a:ext>
            </a:extLst>
          </p:cNvPr>
          <p:cNvPicPr>
            <a:picLocks noChangeAspect="1"/>
          </p:cNvPicPr>
          <p:nvPr/>
        </p:nvPicPr>
        <p:blipFill rotWithShape="1">
          <a:blip r:embed="rId3" cstate="email">
            <a:alphaModFix amt="39000"/>
          </a:blip>
          <a:srcRect t="8999" r="13122"/>
          <a:stretch/>
        </p:blipFill>
        <p:spPr>
          <a:xfrm>
            <a:off x="2351089" y="2"/>
            <a:ext cx="9867900" cy="6196013"/>
          </a:xfrm>
          <a:prstGeom prst="rect">
            <a:avLst/>
          </a:prstGeom>
        </p:spPr>
      </p:pic>
      <p:pic>
        <p:nvPicPr>
          <p:cNvPr id="6" name="Graphic 6">
            <a:extLst>
              <a:ext uri="{FF2B5EF4-FFF2-40B4-BE49-F238E27FC236}">
                <a16:creationId xmlns:a16="http://schemas.microsoft.com/office/drawing/2014/main" id="{2855DF49-12DB-5DEF-3694-2B187F4FE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19" b="9766"/>
          <a:stretch>
            <a:fillRect/>
          </a:stretch>
        </p:blipFill>
        <p:spPr bwMode="auto">
          <a:xfrm>
            <a:off x="11113" y="722313"/>
            <a:ext cx="10094912"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aphic 14">
            <a:extLst>
              <a:ext uri="{FF2B5EF4-FFF2-40B4-BE49-F238E27FC236}">
                <a16:creationId xmlns:a16="http://schemas.microsoft.com/office/drawing/2014/main" id="{C2297588-713A-E189-6BD4-0CA85C29CD8F}"/>
              </a:ext>
            </a:extLst>
          </p:cNvPr>
          <p:cNvGrpSpPr>
            <a:grpSpLocks noChangeAspect="1"/>
          </p:cNvGrpSpPr>
          <p:nvPr/>
        </p:nvGrpSpPr>
        <p:grpSpPr bwMode="auto">
          <a:xfrm>
            <a:off x="381001" y="6013450"/>
            <a:ext cx="2382839" cy="547688"/>
            <a:chOff x="480879" y="6394135"/>
            <a:chExt cx="1116339" cy="257026"/>
          </a:xfrm>
        </p:grpSpPr>
        <p:sp>
          <p:nvSpPr>
            <p:cNvPr id="8" name="Freeform: Shape 8">
              <a:extLst>
                <a:ext uri="{FF2B5EF4-FFF2-40B4-BE49-F238E27FC236}">
                  <a16:creationId xmlns:a16="http://schemas.microsoft.com/office/drawing/2014/main" id="{60379993-07FF-5A3C-D478-68594F122004}"/>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9">
              <a:extLst>
                <a:ext uri="{FF2B5EF4-FFF2-40B4-BE49-F238E27FC236}">
                  <a16:creationId xmlns:a16="http://schemas.microsoft.com/office/drawing/2014/main" id="{008396EF-1049-D54D-A8F8-57CEADEE9051}"/>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10">
              <a:extLst>
                <a:ext uri="{FF2B5EF4-FFF2-40B4-BE49-F238E27FC236}">
                  <a16:creationId xmlns:a16="http://schemas.microsoft.com/office/drawing/2014/main" id="{49BF9225-0CC1-745F-4169-DC53FDF34DF4}"/>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11">
              <a:extLst>
                <a:ext uri="{FF2B5EF4-FFF2-40B4-BE49-F238E27FC236}">
                  <a16:creationId xmlns:a16="http://schemas.microsoft.com/office/drawing/2014/main" id="{C66E3AA6-4F85-6AFE-1008-E9B51D0DEB9A}"/>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2" name="Freeform: Shape 12">
              <a:extLst>
                <a:ext uri="{FF2B5EF4-FFF2-40B4-BE49-F238E27FC236}">
                  <a16:creationId xmlns:a16="http://schemas.microsoft.com/office/drawing/2014/main" id="{EC3DA114-3B1B-77C2-816F-200DF0F7C6EB}"/>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3" name="Freeform: Shape 13">
              <a:extLst>
                <a:ext uri="{FF2B5EF4-FFF2-40B4-BE49-F238E27FC236}">
                  <a16:creationId xmlns:a16="http://schemas.microsoft.com/office/drawing/2014/main" id="{9B997BB7-5D00-ED32-967D-82BA4024016F}"/>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4" name="Freeform: Shape 14">
              <a:extLst>
                <a:ext uri="{FF2B5EF4-FFF2-40B4-BE49-F238E27FC236}">
                  <a16:creationId xmlns:a16="http://schemas.microsoft.com/office/drawing/2014/main" id="{A105F865-4D35-18EF-995F-DCEF14569B87}"/>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sp>
        <p:nvSpPr>
          <p:cNvPr id="15" name="Rectangle 14">
            <a:extLst>
              <a:ext uri="{FF2B5EF4-FFF2-40B4-BE49-F238E27FC236}">
                <a16:creationId xmlns:a16="http://schemas.microsoft.com/office/drawing/2014/main" id="{9C5750B0-D1C6-D127-2151-F0BCD9A21DB7}"/>
              </a:ext>
            </a:extLst>
          </p:cNvPr>
          <p:cNvSpPr/>
          <p:nvPr/>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DDE56DDC-B340-AC08-4184-DD2BFE3AD7A2}"/>
              </a:ext>
            </a:extLst>
          </p:cNvPr>
          <p:cNvSpPr/>
          <p:nvPr/>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extLst>
              <a:ext uri="{FF2B5EF4-FFF2-40B4-BE49-F238E27FC236}">
                <a16:creationId xmlns:a16="http://schemas.microsoft.com/office/drawing/2014/main" id="{4358D48D-24ED-AA7A-F54E-D06846016064}"/>
              </a:ext>
            </a:extLst>
          </p:cNvPr>
          <p:cNvSpPr/>
          <p:nvPr/>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18" name="Rectangle 17">
            <a:extLst>
              <a:ext uri="{FF2B5EF4-FFF2-40B4-BE49-F238E27FC236}">
                <a16:creationId xmlns:a16="http://schemas.microsoft.com/office/drawing/2014/main" id="{C388FF0C-F466-71DF-BFD6-2B74907AC2A2}"/>
              </a:ext>
            </a:extLst>
          </p:cNvPr>
          <p:cNvSpPr/>
          <p:nvPr userDrawn="1"/>
        </p:nvSpPr>
        <p:spPr>
          <a:xfrm>
            <a:off x="0" y="0"/>
            <a:ext cx="12192000" cy="6858000"/>
          </a:xfrm>
          <a:prstGeom prst="rect">
            <a:avLst/>
          </a:prstGeom>
          <a:solidFill>
            <a:schemeClr val="tx2">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59E91249-5C74-8500-06BB-7FFE0746471B}"/>
              </a:ext>
            </a:extLst>
          </p:cNvPr>
          <p:cNvSpPr/>
          <p:nvPr userDrawn="1"/>
        </p:nvSpPr>
        <p:spPr>
          <a:xfrm>
            <a:off x="-11113" y="0"/>
            <a:ext cx="12192001" cy="6858000"/>
          </a:xfrm>
          <a:prstGeom prst="rect">
            <a:avLst/>
          </a:prstGeom>
          <a:gradFill>
            <a:gsLst>
              <a:gs pos="0">
                <a:schemeClr val="accent2">
                  <a:alpha val="14000"/>
                </a:schemeClr>
              </a:gs>
              <a:gs pos="100000">
                <a:schemeClr val="accent6">
                  <a:alpha val="1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Graphic 20">
            <a:extLst>
              <a:ext uri="{FF2B5EF4-FFF2-40B4-BE49-F238E27FC236}">
                <a16:creationId xmlns:a16="http://schemas.microsoft.com/office/drawing/2014/main" id="{BA355C9F-A49F-8604-4949-3D44E1076E37}"/>
              </a:ext>
            </a:extLst>
          </p:cNvPr>
          <p:cNvPicPr>
            <a:picLocks noChangeAspect="1"/>
          </p:cNvPicPr>
          <p:nvPr userDrawn="1"/>
        </p:nvPicPr>
        <p:blipFill rotWithShape="1">
          <a:blip r:embed="rId3" cstate="email">
            <a:alphaModFix amt="39000"/>
          </a:blip>
          <a:srcRect t="8999" r="13122"/>
          <a:stretch/>
        </p:blipFill>
        <p:spPr>
          <a:xfrm>
            <a:off x="2351089" y="2"/>
            <a:ext cx="9867900" cy="6196013"/>
          </a:xfrm>
          <a:prstGeom prst="rect">
            <a:avLst/>
          </a:prstGeom>
        </p:spPr>
      </p:pic>
      <p:pic>
        <p:nvPicPr>
          <p:cNvPr id="22" name="Graphic 21">
            <a:extLst>
              <a:ext uri="{FF2B5EF4-FFF2-40B4-BE49-F238E27FC236}">
                <a16:creationId xmlns:a16="http://schemas.microsoft.com/office/drawing/2014/main" id="{DA796EDD-7C4B-C5B8-5BF9-824E7C50E0E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1119" b="9766"/>
          <a:stretch>
            <a:fillRect/>
          </a:stretch>
        </p:blipFill>
        <p:spPr bwMode="auto">
          <a:xfrm>
            <a:off x="11113" y="722313"/>
            <a:ext cx="10094912"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aphic 14">
            <a:extLst>
              <a:ext uri="{FF2B5EF4-FFF2-40B4-BE49-F238E27FC236}">
                <a16:creationId xmlns:a16="http://schemas.microsoft.com/office/drawing/2014/main" id="{8B2872E4-2C18-F9EF-113F-C2F434EDA169}"/>
              </a:ext>
            </a:extLst>
          </p:cNvPr>
          <p:cNvGrpSpPr>
            <a:grpSpLocks noChangeAspect="1"/>
          </p:cNvGrpSpPr>
          <p:nvPr userDrawn="1"/>
        </p:nvGrpSpPr>
        <p:grpSpPr bwMode="auto">
          <a:xfrm>
            <a:off x="381001" y="6013450"/>
            <a:ext cx="2382839" cy="547688"/>
            <a:chOff x="480879" y="6394135"/>
            <a:chExt cx="1116339" cy="257026"/>
          </a:xfrm>
        </p:grpSpPr>
        <p:sp>
          <p:nvSpPr>
            <p:cNvPr id="24" name="Freeform: Shape 23">
              <a:extLst>
                <a:ext uri="{FF2B5EF4-FFF2-40B4-BE49-F238E27FC236}">
                  <a16:creationId xmlns:a16="http://schemas.microsoft.com/office/drawing/2014/main" id="{3F4FB922-892B-9738-704D-16A5F19DD6D4}"/>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5" name="Freeform: Shape 24">
              <a:extLst>
                <a:ext uri="{FF2B5EF4-FFF2-40B4-BE49-F238E27FC236}">
                  <a16:creationId xmlns:a16="http://schemas.microsoft.com/office/drawing/2014/main" id="{46FFF9A8-634A-633D-4C6B-A1B70C0DD7FF}"/>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6" name="Freeform: Shape 25">
              <a:extLst>
                <a:ext uri="{FF2B5EF4-FFF2-40B4-BE49-F238E27FC236}">
                  <a16:creationId xmlns:a16="http://schemas.microsoft.com/office/drawing/2014/main" id="{C80C3999-4D29-68FA-1A2E-926397CA28E0}"/>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7" name="Freeform: Shape 26">
              <a:extLst>
                <a:ext uri="{FF2B5EF4-FFF2-40B4-BE49-F238E27FC236}">
                  <a16:creationId xmlns:a16="http://schemas.microsoft.com/office/drawing/2014/main" id="{F76C9346-40AB-B813-8A0B-D9F66ED6E749}"/>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8" name="Freeform: Shape 27">
              <a:extLst>
                <a:ext uri="{FF2B5EF4-FFF2-40B4-BE49-F238E27FC236}">
                  <a16:creationId xmlns:a16="http://schemas.microsoft.com/office/drawing/2014/main" id="{762610FF-BDEB-C5A2-D5E0-7822BF1C3233}"/>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29" name="Freeform: Shape 28">
              <a:extLst>
                <a:ext uri="{FF2B5EF4-FFF2-40B4-BE49-F238E27FC236}">
                  <a16:creationId xmlns:a16="http://schemas.microsoft.com/office/drawing/2014/main" id="{21D590AF-D82F-2F73-3269-5038698BCA0B}"/>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30" name="Freeform: Shape 29">
              <a:extLst>
                <a:ext uri="{FF2B5EF4-FFF2-40B4-BE49-F238E27FC236}">
                  <a16:creationId xmlns:a16="http://schemas.microsoft.com/office/drawing/2014/main" id="{9FE4EE25-152D-1C4F-BC29-6199A69CAD47}"/>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sp>
        <p:nvSpPr>
          <p:cNvPr id="32" name="Rectangle 31">
            <a:extLst>
              <a:ext uri="{FF2B5EF4-FFF2-40B4-BE49-F238E27FC236}">
                <a16:creationId xmlns:a16="http://schemas.microsoft.com/office/drawing/2014/main" id="{EDF7D403-1887-F29D-FDC5-2CF0F1D7DF4E}"/>
              </a:ext>
            </a:extLst>
          </p:cNvPr>
          <p:cNvSpPr/>
          <p:nvPr userDrawn="1"/>
        </p:nvSpPr>
        <p:spPr>
          <a:xfrm>
            <a:off x="1949451" y="1573215"/>
            <a:ext cx="8293100" cy="3711575"/>
          </a:xfrm>
          <a:prstGeom prst="rect">
            <a:avLst/>
          </a:prstGeom>
          <a:solidFill>
            <a:schemeClr val="tx1">
              <a:alpha val="88000"/>
            </a:schemeClr>
          </a:solidFill>
          <a:ln w="1143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0BE21FB5-333D-571E-50A5-3778E4F0D655}"/>
              </a:ext>
            </a:extLst>
          </p:cNvPr>
          <p:cNvSpPr/>
          <p:nvPr userDrawn="1"/>
        </p:nvSpPr>
        <p:spPr>
          <a:xfrm>
            <a:off x="2087337" y="1717564"/>
            <a:ext cx="8017329" cy="3422877"/>
          </a:xfrm>
          <a:prstGeom prst="rect">
            <a:avLst/>
          </a:prstGeom>
          <a:noFill/>
          <a:ln>
            <a:gradFill>
              <a:gsLst>
                <a:gs pos="0">
                  <a:schemeClr val="accent2"/>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286744ED-BCF3-6684-A983-84DD09871321}"/>
              </a:ext>
            </a:extLst>
          </p:cNvPr>
          <p:cNvSpPr/>
          <p:nvPr userDrawn="1"/>
        </p:nvSpPr>
        <p:spPr>
          <a:xfrm>
            <a:off x="2098765" y="1717563"/>
            <a:ext cx="8017329" cy="3422877"/>
          </a:xfrm>
          <a:prstGeom prst="rect">
            <a:avLst/>
          </a:prstGeom>
          <a:noFill/>
          <a:ln w="12700" cap="flat" cmpd="sng" algn="ctr">
            <a:gradFill>
              <a:gsLst>
                <a:gs pos="0">
                  <a:srgbClr val="2CBCB6"/>
                </a:gs>
                <a:gs pos="100000">
                  <a:srgbClr val="7AB042"/>
                </a:gs>
              </a:gsLst>
              <a:lin ang="2700000" scaled="0"/>
            </a:gradFill>
            <a:prstDash val="solid"/>
            <a:miter lim="800000"/>
          </a:ln>
          <a:effectLst/>
        </p:spPr>
        <p:txBody>
          <a:bodyPr anchor="ctr"/>
          <a:lstStyle/>
          <a:p>
            <a:pPr algn="ctr" eaLnBrk="1" fontAlgn="auto" hangingPunct="1">
              <a:spcBef>
                <a:spcPts val="0"/>
              </a:spcBef>
              <a:spcAft>
                <a:spcPts val="0"/>
              </a:spcAft>
              <a:defRPr/>
            </a:pPr>
            <a:endParaRPr lang="en-US" kern="0">
              <a:solidFill>
                <a:schemeClr val="accent2"/>
              </a:solidFill>
              <a:latin typeface="Lucida Sans"/>
            </a:endParaRPr>
          </a:p>
        </p:txBody>
      </p:sp>
      <p:sp>
        <p:nvSpPr>
          <p:cNvPr id="4" name="Text Placeholder 3"/>
          <p:cNvSpPr>
            <a:spLocks noGrp="1"/>
          </p:cNvSpPr>
          <p:nvPr>
            <p:ph type="body" sz="quarter" idx="10"/>
          </p:nvPr>
        </p:nvSpPr>
        <p:spPr>
          <a:xfrm>
            <a:off x="6675120" y="5394960"/>
            <a:ext cx="5303520" cy="1188720"/>
          </a:xfrm>
          <a:prstGeom prst="rect">
            <a:avLst/>
          </a:prstGeom>
        </p:spPr>
        <p:txBody>
          <a:bodyPr anchor="b"/>
          <a:lstStyle>
            <a:lvl1pPr algn="r">
              <a:lnSpc>
                <a:spcPct val="100000"/>
              </a:lnSpc>
              <a:spcBef>
                <a:spcPts val="0"/>
              </a:spcBef>
              <a:spcAft>
                <a:spcPts val="0"/>
              </a:spcAft>
              <a:buNone/>
              <a:defRPr sz="200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
        <p:nvSpPr>
          <p:cNvPr id="20" name="Text Placeholder 16"/>
          <p:cNvSpPr>
            <a:spLocks noGrp="1"/>
          </p:cNvSpPr>
          <p:nvPr>
            <p:ph type="body" sz="quarter" idx="11"/>
          </p:nvPr>
        </p:nvSpPr>
        <p:spPr>
          <a:xfrm>
            <a:off x="2087335" y="1717563"/>
            <a:ext cx="8040189" cy="3422877"/>
          </a:xfrm>
          <a:prstGeom prst="rect">
            <a:avLst/>
          </a:prstGeom>
        </p:spPr>
        <p:txBody>
          <a:bodyPr anchor="ctr">
            <a:normAutofit/>
          </a:bodyPr>
          <a:lstStyle>
            <a:lvl1pPr algn="ctr">
              <a:lnSpc>
                <a:spcPct val="100000"/>
              </a:lnSpc>
              <a:spcBef>
                <a:spcPts val="600"/>
              </a:spcBef>
              <a:spcAft>
                <a:spcPts val="0"/>
              </a:spcAft>
              <a:buNone/>
              <a:defRPr sz="4800">
                <a:gradFill>
                  <a:gsLst>
                    <a:gs pos="0">
                      <a:srgbClr val="2CBCB6"/>
                    </a:gs>
                    <a:gs pos="100000">
                      <a:srgbClr val="7AB042"/>
                    </a:gs>
                  </a:gsLst>
                  <a:lin ang="0" scaled="0"/>
                </a:gradFill>
                <a:latin typeface="Lucida Sans" panose="020B0602030504020204" pitchFamily="34" charset="0"/>
              </a:defRPr>
            </a:lvl1pPr>
          </a:lstStyle>
          <a:p>
            <a:pPr lvl="0"/>
            <a:r>
              <a:rPr lang="en-US"/>
              <a:t>Click to edit Master text styles</a:t>
            </a:r>
          </a:p>
        </p:txBody>
      </p:sp>
      <p:sp>
        <p:nvSpPr>
          <p:cNvPr id="31" name="Text Placeholder 3"/>
          <p:cNvSpPr>
            <a:spLocks noGrp="1"/>
          </p:cNvSpPr>
          <p:nvPr>
            <p:ph type="body" sz="quarter" idx="10"/>
          </p:nvPr>
        </p:nvSpPr>
        <p:spPr>
          <a:xfrm>
            <a:off x="6675120" y="5394960"/>
            <a:ext cx="5303520" cy="1188720"/>
          </a:xfrm>
          <a:prstGeom prst="rect">
            <a:avLst/>
          </a:prstGeom>
        </p:spPr>
        <p:txBody>
          <a:bodyPr anchor="b"/>
          <a:lstStyle>
            <a:lvl1pPr algn="r">
              <a:spcBef>
                <a:spcPts val="0"/>
              </a:spcBef>
              <a:spcAft>
                <a:spcPts val="0"/>
              </a:spcAft>
              <a:buNone/>
              <a:defRPr sz="2000">
                <a:solidFill>
                  <a:schemeClr val="bg2"/>
                </a:solidFill>
                <a:latin typeface="Lucida Sans" panose="020B0602030504020204" pitchFamily="34" charset="0"/>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93965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8E595F2-97F1-07D2-5B84-F3E3FF526300}"/>
              </a:ext>
            </a:extLst>
          </p:cNvPr>
          <p:cNvGrpSpPr>
            <a:grpSpLocks/>
          </p:cNvGrpSpPr>
          <p:nvPr/>
        </p:nvGrpSpPr>
        <p:grpSpPr bwMode="auto">
          <a:xfrm>
            <a:off x="1" y="6375400"/>
            <a:ext cx="12015788" cy="330200"/>
            <a:chOff x="0" y="6375831"/>
            <a:chExt cx="12016226" cy="329358"/>
          </a:xfrm>
        </p:grpSpPr>
        <p:cxnSp>
          <p:nvCxnSpPr>
            <p:cNvPr id="3" name="Straight Connector 2">
              <a:extLst>
                <a:ext uri="{FF2B5EF4-FFF2-40B4-BE49-F238E27FC236}">
                  <a16:creationId xmlns:a16="http://schemas.microsoft.com/office/drawing/2014/main" id="{C852E001-E0FC-29D4-632C-73B42FA8EDAD}"/>
                </a:ext>
              </a:extLst>
            </p:cNvPr>
            <p:cNvCxnSpPr/>
            <p:nvPr/>
          </p:nvCxnSpPr>
          <p:spPr>
            <a:xfrm>
              <a:off x="175774" y="6547104"/>
              <a:ext cx="11840452" cy="0"/>
            </a:xfrm>
            <a:prstGeom prst="line">
              <a:avLst/>
            </a:prstGeom>
            <a:ln w="12700">
              <a:gradFill>
                <a:gsLst>
                  <a:gs pos="0">
                    <a:schemeClr val="accent2"/>
                  </a:gs>
                  <a:gs pos="87000">
                    <a:schemeClr val="accent6"/>
                  </a:gs>
                </a:gsLst>
                <a:lin ang="0" scaled="0"/>
              </a:gra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7128FAF-6BA6-92C7-3D73-8756ADB20415}"/>
                </a:ext>
              </a:extLst>
            </p:cNvPr>
            <p:cNvSpPr/>
            <p:nvPr/>
          </p:nvSpPr>
          <p:spPr>
            <a:xfrm>
              <a:off x="0" y="6375831"/>
              <a:ext cx="1376413" cy="32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aphic 14">
              <a:extLst>
                <a:ext uri="{FF2B5EF4-FFF2-40B4-BE49-F238E27FC236}">
                  <a16:creationId xmlns:a16="http://schemas.microsoft.com/office/drawing/2014/main" id="{24FCAFA9-EDE8-B8ED-0AE8-275870D39F8A}"/>
                </a:ext>
              </a:extLst>
            </p:cNvPr>
            <p:cNvGrpSpPr>
              <a:grpSpLocks/>
            </p:cNvGrpSpPr>
            <p:nvPr/>
          </p:nvGrpSpPr>
          <p:grpSpPr bwMode="auto">
            <a:xfrm>
              <a:off x="172156" y="6394135"/>
              <a:ext cx="1116339" cy="257026"/>
              <a:chOff x="480879" y="6394135"/>
              <a:chExt cx="1116339" cy="257026"/>
            </a:xfrm>
          </p:grpSpPr>
          <p:sp>
            <p:nvSpPr>
              <p:cNvPr id="6" name="Freeform: Shape 7">
                <a:extLst>
                  <a:ext uri="{FF2B5EF4-FFF2-40B4-BE49-F238E27FC236}">
                    <a16:creationId xmlns:a16="http://schemas.microsoft.com/office/drawing/2014/main" id="{6BAB09B5-E737-2C8B-10C2-BAE86E7921EB}"/>
                  </a:ext>
                </a:extLst>
              </p:cNvPr>
              <p:cNvSpPr>
                <a:spLocks/>
              </p:cNvSpPr>
              <p:nvPr/>
            </p:nvSpPr>
            <p:spPr bwMode="auto">
              <a:xfrm>
                <a:off x="1034540" y="6454687"/>
                <a:ext cx="156905" cy="190268"/>
              </a:xfrm>
              <a:custGeom>
                <a:avLst/>
                <a:gdLst>
                  <a:gd name="T0" fmla="*/ 134285 w 156905"/>
                  <a:gd name="T1" fmla="*/ 102494 h 190268"/>
                  <a:gd name="T2" fmla="*/ 134285 w 156905"/>
                  <a:gd name="T3" fmla="*/ 163827 h 190268"/>
                  <a:gd name="T4" fmla="*/ 64091 w 156905"/>
                  <a:gd name="T5" fmla="*/ 161028 h 190268"/>
                  <a:gd name="T6" fmla="*/ 22581 w 156905"/>
                  <a:gd name="T7" fmla="*/ 105293 h 190268"/>
                  <a:gd name="T8" fmla="*/ 41471 w 156905"/>
                  <a:gd name="T9" fmla="*/ 47225 h 190268"/>
                  <a:gd name="T10" fmla="*/ 88578 w 156905"/>
                  <a:gd name="T11" fmla="*/ 22273 h 190268"/>
                  <a:gd name="T12" fmla="*/ 97206 w 156905"/>
                  <a:gd name="T13" fmla="*/ 21340 h 190268"/>
                  <a:gd name="T14" fmla="*/ 156906 w 156905"/>
                  <a:gd name="T15" fmla="*/ 38130 h 190268"/>
                  <a:gd name="T16" fmla="*/ 156906 w 156905"/>
                  <a:gd name="T17" fmla="*/ 13877 h 190268"/>
                  <a:gd name="T18" fmla="*/ 92076 w 156905"/>
                  <a:gd name="T19" fmla="*/ 585 h 190268"/>
                  <a:gd name="T20" fmla="*/ 23048 w 156905"/>
                  <a:gd name="T21" fmla="*/ 35798 h 190268"/>
                  <a:gd name="T22" fmla="*/ 2526 w 156905"/>
                  <a:gd name="T23" fmla="*/ 75676 h 190268"/>
                  <a:gd name="T24" fmla="*/ 7423 w 156905"/>
                  <a:gd name="T25" fmla="*/ 132111 h 190268"/>
                  <a:gd name="T26" fmla="*/ 44036 w 156905"/>
                  <a:gd name="T27" fmla="*/ 173388 h 190268"/>
                  <a:gd name="T28" fmla="*/ 156906 w 156905"/>
                  <a:gd name="T29" fmla="*/ 177119 h 190268"/>
                  <a:gd name="T30" fmla="*/ 156906 w 156905"/>
                  <a:gd name="T31" fmla="*/ 95498 h 190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6905" h="190268">
                    <a:moveTo>
                      <a:pt x="134285" y="102494"/>
                    </a:moveTo>
                    <a:lnTo>
                      <a:pt x="134285" y="163827"/>
                    </a:lnTo>
                    <a:cubicBezTo>
                      <a:pt x="111665" y="171989"/>
                      <a:pt x="85546" y="171522"/>
                      <a:pt x="64091" y="161028"/>
                    </a:cubicBezTo>
                    <a:cubicBezTo>
                      <a:pt x="42637" y="150534"/>
                      <a:pt x="25613" y="129079"/>
                      <a:pt x="22581" y="105293"/>
                    </a:cubicBezTo>
                    <a:cubicBezTo>
                      <a:pt x="20091" y="84106"/>
                      <a:pt x="26991" y="62891"/>
                      <a:pt x="41471" y="47225"/>
                    </a:cubicBezTo>
                    <a:cubicBezTo>
                      <a:pt x="54015" y="33970"/>
                      <a:pt x="70565" y="25202"/>
                      <a:pt x="88578" y="22273"/>
                    </a:cubicBezTo>
                    <a:lnTo>
                      <a:pt x="97206" y="21340"/>
                    </a:lnTo>
                    <a:cubicBezTo>
                      <a:pt x="118393" y="20390"/>
                      <a:pt x="139322" y="26276"/>
                      <a:pt x="156906" y="38130"/>
                    </a:cubicBezTo>
                    <a:lnTo>
                      <a:pt x="156906" y="13877"/>
                    </a:lnTo>
                    <a:cubicBezTo>
                      <a:pt x="137170" y="2901"/>
                      <a:pt x="114538" y="-1740"/>
                      <a:pt x="92076" y="585"/>
                    </a:cubicBezTo>
                    <a:cubicBezTo>
                      <a:pt x="65957" y="3150"/>
                      <a:pt x="39838" y="15510"/>
                      <a:pt x="23048" y="35798"/>
                    </a:cubicBezTo>
                    <a:cubicBezTo>
                      <a:pt x="13284" y="47371"/>
                      <a:pt x="6269" y="61004"/>
                      <a:pt x="2526" y="75676"/>
                    </a:cubicBezTo>
                    <a:cubicBezTo>
                      <a:pt x="-2077" y="94515"/>
                      <a:pt x="-356" y="114346"/>
                      <a:pt x="7423" y="132111"/>
                    </a:cubicBezTo>
                    <a:cubicBezTo>
                      <a:pt x="15270" y="149192"/>
                      <a:pt x="28013" y="163558"/>
                      <a:pt x="44036" y="173388"/>
                    </a:cubicBezTo>
                    <a:cubicBezTo>
                      <a:pt x="78359" y="194481"/>
                      <a:pt x="121266" y="195899"/>
                      <a:pt x="156906" y="177119"/>
                    </a:cubicBezTo>
                    <a:lnTo>
                      <a:pt x="156906" y="95498"/>
                    </a:lnTo>
                    <a:lnTo>
                      <a:pt x="134285" y="102494"/>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7" name="Freeform: Shape 8">
                <a:extLst>
                  <a:ext uri="{FF2B5EF4-FFF2-40B4-BE49-F238E27FC236}">
                    <a16:creationId xmlns:a16="http://schemas.microsoft.com/office/drawing/2014/main" id="{D51BD48A-FC3A-BF5A-8B14-228180B83490}"/>
                  </a:ext>
                </a:extLst>
              </p:cNvPr>
              <p:cNvSpPr>
                <a:spLocks/>
              </p:cNvSpPr>
              <p:nvPr/>
            </p:nvSpPr>
            <p:spPr bwMode="auto">
              <a:xfrm>
                <a:off x="680733" y="6454545"/>
                <a:ext cx="141787" cy="190553"/>
              </a:xfrm>
              <a:custGeom>
                <a:avLst/>
                <a:gdLst>
                  <a:gd name="T0" fmla="*/ 89316 w 141787"/>
                  <a:gd name="T1" fmla="*/ 112198 h 190553"/>
                  <a:gd name="T2" fmla="*/ 119633 w 141787"/>
                  <a:gd name="T3" fmla="*/ 59027 h 190553"/>
                  <a:gd name="T4" fmla="*/ 86984 w 141787"/>
                  <a:gd name="T5" fmla="*/ 7490 h 190553"/>
                  <a:gd name="T6" fmla="*/ 44075 w 141787"/>
                  <a:gd name="T7" fmla="*/ 27 h 190553"/>
                  <a:gd name="T8" fmla="*/ 0 w 141787"/>
                  <a:gd name="T9" fmla="*/ 27 h 190553"/>
                  <a:gd name="T10" fmla="*/ 0 w 141787"/>
                  <a:gd name="T11" fmla="*/ 190321 h 190553"/>
                  <a:gd name="T12" fmla="*/ 20988 w 141787"/>
                  <a:gd name="T13" fmla="*/ 190321 h 190553"/>
                  <a:gd name="T14" fmla="*/ 20988 w 141787"/>
                  <a:gd name="T15" fmla="*/ 20083 h 190553"/>
                  <a:gd name="T16" fmla="*/ 51305 w 141787"/>
                  <a:gd name="T17" fmla="*/ 19849 h 190553"/>
                  <a:gd name="T18" fmla="*/ 80455 w 141787"/>
                  <a:gd name="T19" fmla="*/ 27778 h 190553"/>
                  <a:gd name="T20" fmla="*/ 96079 w 141787"/>
                  <a:gd name="T21" fmla="*/ 73719 h 190553"/>
                  <a:gd name="T22" fmla="*/ 56202 w 141787"/>
                  <a:gd name="T23" fmla="*/ 102403 h 190553"/>
                  <a:gd name="T24" fmla="*/ 117068 w 141787"/>
                  <a:gd name="T25" fmla="*/ 190554 h 190553"/>
                  <a:gd name="T26" fmla="*/ 141787 w 141787"/>
                  <a:gd name="T27" fmla="*/ 190554 h 1905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1787" h="190553">
                    <a:moveTo>
                      <a:pt x="89316" y="112198"/>
                    </a:moveTo>
                    <a:cubicBezTo>
                      <a:pt x="108246" y="101214"/>
                      <a:pt x="119822" y="80912"/>
                      <a:pt x="119633" y="59027"/>
                    </a:cubicBezTo>
                    <a:cubicBezTo>
                      <a:pt x="119064" y="37149"/>
                      <a:pt x="106522" y="17352"/>
                      <a:pt x="86984" y="7490"/>
                    </a:cubicBezTo>
                    <a:cubicBezTo>
                      <a:pt x="73692" y="960"/>
                      <a:pt x="58534" y="-206"/>
                      <a:pt x="44075" y="27"/>
                    </a:cubicBezTo>
                    <a:lnTo>
                      <a:pt x="0" y="27"/>
                    </a:lnTo>
                    <a:lnTo>
                      <a:pt x="0" y="190321"/>
                    </a:lnTo>
                    <a:lnTo>
                      <a:pt x="20988" y="190321"/>
                    </a:lnTo>
                    <a:lnTo>
                      <a:pt x="20988" y="20083"/>
                    </a:lnTo>
                    <a:cubicBezTo>
                      <a:pt x="20988" y="20083"/>
                      <a:pt x="41044" y="19383"/>
                      <a:pt x="51305" y="19849"/>
                    </a:cubicBezTo>
                    <a:cubicBezTo>
                      <a:pt x="61565" y="20316"/>
                      <a:pt x="72060" y="22181"/>
                      <a:pt x="80455" y="27778"/>
                    </a:cubicBezTo>
                    <a:cubicBezTo>
                      <a:pt x="95191" y="37996"/>
                      <a:pt x="101529" y="56636"/>
                      <a:pt x="96079" y="73719"/>
                    </a:cubicBezTo>
                    <a:cubicBezTo>
                      <a:pt x="89948" y="90570"/>
                      <a:pt x="74128" y="101950"/>
                      <a:pt x="56202" y="102403"/>
                    </a:cubicBezTo>
                    <a:lnTo>
                      <a:pt x="117068" y="190554"/>
                    </a:lnTo>
                    <a:lnTo>
                      <a:pt x="141787" y="190554"/>
                    </a:lnTo>
                    <a:lnTo>
                      <a:pt x="89316" y="112198"/>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8" name="Freeform: Shape 9">
                <a:extLst>
                  <a:ext uri="{FF2B5EF4-FFF2-40B4-BE49-F238E27FC236}">
                    <a16:creationId xmlns:a16="http://schemas.microsoft.com/office/drawing/2014/main" id="{C84BAEB7-5762-7F44-50B2-BB2775F723FE}"/>
                  </a:ext>
                </a:extLst>
              </p:cNvPr>
              <p:cNvSpPr>
                <a:spLocks/>
              </p:cNvSpPr>
              <p:nvPr/>
            </p:nvSpPr>
            <p:spPr bwMode="auto">
              <a:xfrm>
                <a:off x="854702" y="6455505"/>
                <a:ext cx="168138" cy="189593"/>
              </a:xfrm>
              <a:custGeom>
                <a:avLst/>
                <a:gdLst>
                  <a:gd name="T0" fmla="*/ 89316 w 168138"/>
                  <a:gd name="T1" fmla="*/ 0 h 189593"/>
                  <a:gd name="T2" fmla="*/ 75324 w 168138"/>
                  <a:gd name="T3" fmla="*/ 7929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5324" y="7929"/>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9" name="Freeform: Shape 10">
                <a:extLst>
                  <a:ext uri="{FF2B5EF4-FFF2-40B4-BE49-F238E27FC236}">
                    <a16:creationId xmlns:a16="http://schemas.microsoft.com/office/drawing/2014/main" id="{B10E9752-7B87-D2A1-78D1-AC02D21D1A6B}"/>
                  </a:ext>
                </a:extLst>
              </p:cNvPr>
              <p:cNvSpPr>
                <a:spLocks/>
              </p:cNvSpPr>
              <p:nvPr/>
            </p:nvSpPr>
            <p:spPr bwMode="auto">
              <a:xfrm>
                <a:off x="854702" y="6455505"/>
                <a:ext cx="168138" cy="189593"/>
              </a:xfrm>
              <a:custGeom>
                <a:avLst/>
                <a:gdLst>
                  <a:gd name="T0" fmla="*/ 89316 w 168138"/>
                  <a:gd name="T1" fmla="*/ 0 h 189593"/>
                  <a:gd name="T2" fmla="*/ 76957 w 168138"/>
                  <a:gd name="T3" fmla="*/ 3731 h 189593"/>
                  <a:gd name="T4" fmla="*/ 17957 w 168138"/>
                  <a:gd name="T5" fmla="*/ 145985 h 189593"/>
                  <a:gd name="T6" fmla="*/ 14225 w 168138"/>
                  <a:gd name="T7" fmla="*/ 155080 h 189593"/>
                  <a:gd name="T8" fmla="*/ 0 w 168138"/>
                  <a:gd name="T9" fmla="*/ 189594 h 189593"/>
                  <a:gd name="T10" fmla="*/ 22854 w 168138"/>
                  <a:gd name="T11" fmla="*/ 182598 h 189593"/>
                  <a:gd name="T12" fmla="*/ 31249 w 168138"/>
                  <a:gd name="T13" fmla="*/ 163242 h 189593"/>
                  <a:gd name="T14" fmla="*/ 36380 w 168138"/>
                  <a:gd name="T15" fmla="*/ 151582 h 189593"/>
                  <a:gd name="T16" fmla="*/ 83953 w 168138"/>
                  <a:gd name="T17" fmla="*/ 39878 h 189593"/>
                  <a:gd name="T18" fmla="*/ 144119 w 168138"/>
                  <a:gd name="T19" fmla="*/ 182598 h 189593"/>
                  <a:gd name="T20" fmla="*/ 168139 w 168138"/>
                  <a:gd name="T21" fmla="*/ 189594 h 189593"/>
                  <a:gd name="T22" fmla="*/ 89316 w 168138"/>
                  <a:gd name="T23" fmla="*/ 0 h 1895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138" h="189593">
                    <a:moveTo>
                      <a:pt x="89316" y="0"/>
                    </a:moveTo>
                    <a:lnTo>
                      <a:pt x="76957" y="3731"/>
                    </a:lnTo>
                    <a:lnTo>
                      <a:pt x="17957" y="145985"/>
                    </a:lnTo>
                    <a:lnTo>
                      <a:pt x="14225" y="155080"/>
                    </a:lnTo>
                    <a:lnTo>
                      <a:pt x="0" y="189594"/>
                    </a:lnTo>
                    <a:lnTo>
                      <a:pt x="22854" y="182598"/>
                    </a:lnTo>
                    <a:lnTo>
                      <a:pt x="31249" y="163242"/>
                    </a:lnTo>
                    <a:lnTo>
                      <a:pt x="36380" y="151582"/>
                    </a:lnTo>
                    <a:lnTo>
                      <a:pt x="83953" y="39878"/>
                    </a:lnTo>
                    <a:lnTo>
                      <a:pt x="144119" y="182598"/>
                    </a:lnTo>
                    <a:lnTo>
                      <a:pt x="168139" y="189594"/>
                    </a:lnTo>
                    <a:lnTo>
                      <a:pt x="89316" y="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0" name="Freeform: Shape 11">
                <a:extLst>
                  <a:ext uri="{FF2B5EF4-FFF2-40B4-BE49-F238E27FC236}">
                    <a16:creationId xmlns:a16="http://schemas.microsoft.com/office/drawing/2014/main" id="{F6C9DD30-31A1-2BAF-1861-7B3CE0657935}"/>
                  </a:ext>
                </a:extLst>
              </p:cNvPr>
              <p:cNvSpPr>
                <a:spLocks/>
              </p:cNvSpPr>
              <p:nvPr/>
            </p:nvSpPr>
            <p:spPr bwMode="auto">
              <a:xfrm>
                <a:off x="1236795" y="6455272"/>
                <a:ext cx="189796" cy="189593"/>
              </a:xfrm>
              <a:custGeom>
                <a:avLst/>
                <a:gdLst>
                  <a:gd name="T0" fmla="*/ 151007 w 189796"/>
                  <a:gd name="T1" fmla="*/ 167440 h 189593"/>
                  <a:gd name="T2" fmla="*/ 141213 w 189796"/>
                  <a:gd name="T3" fmla="*/ 152281 h 189593"/>
                  <a:gd name="T4" fmla="*/ 108331 w 189796"/>
                  <a:gd name="T5" fmla="*/ 167906 h 189593"/>
                  <a:gd name="T6" fmla="*/ 21113 w 189796"/>
                  <a:gd name="T7" fmla="*/ 83953 h 189593"/>
                  <a:gd name="T8" fmla="*/ 81280 w 189796"/>
                  <a:gd name="T9" fmla="*/ 21455 h 189593"/>
                  <a:gd name="T10" fmla="*/ 169197 w 189796"/>
                  <a:gd name="T11" fmla="*/ 99578 h 189593"/>
                  <a:gd name="T12" fmla="*/ 169197 w 189796"/>
                  <a:gd name="T13" fmla="*/ 99578 h 189593"/>
                  <a:gd name="T14" fmla="*/ 189719 w 189796"/>
                  <a:gd name="T15" fmla="*/ 96779 h 189593"/>
                  <a:gd name="T16" fmla="*/ 132351 w 189796"/>
                  <a:gd name="T17" fmla="*/ 7229 h 189593"/>
                  <a:gd name="T18" fmla="*/ 117193 w 189796"/>
                  <a:gd name="T19" fmla="*/ 18656 h 189593"/>
                  <a:gd name="T20" fmla="*/ 126055 w 189796"/>
                  <a:gd name="T21" fmla="*/ 4664 h 189593"/>
                  <a:gd name="T22" fmla="*/ 125588 w 189796"/>
                  <a:gd name="T23" fmla="*/ 4664 h 189593"/>
                  <a:gd name="T24" fmla="*/ 107865 w 189796"/>
                  <a:gd name="T25" fmla="*/ 466 h 189593"/>
                  <a:gd name="T26" fmla="*/ 107865 w 189796"/>
                  <a:gd name="T27" fmla="*/ 466 h 189593"/>
                  <a:gd name="T28" fmla="*/ 104367 w 189796"/>
                  <a:gd name="T29" fmla="*/ 0 h 189593"/>
                  <a:gd name="T30" fmla="*/ 92240 w 189796"/>
                  <a:gd name="T31" fmla="*/ 0 h 189593"/>
                  <a:gd name="T32" fmla="*/ 52829 w 189796"/>
                  <a:gd name="T33" fmla="*/ 9561 h 189593"/>
                  <a:gd name="T34" fmla="*/ 52829 w 189796"/>
                  <a:gd name="T35" fmla="*/ 9561 h 189593"/>
                  <a:gd name="T36" fmla="*/ 46766 w 189796"/>
                  <a:gd name="T37" fmla="*/ 12593 h 189593"/>
                  <a:gd name="T38" fmla="*/ 46766 w 189796"/>
                  <a:gd name="T39" fmla="*/ 12593 h 189593"/>
                  <a:gd name="T40" fmla="*/ 64256 w 189796"/>
                  <a:gd name="T41" fmla="*/ 185163 h 189593"/>
                  <a:gd name="T42" fmla="*/ 81746 w 189796"/>
                  <a:gd name="T43" fmla="*/ 189127 h 189593"/>
                  <a:gd name="T44" fmla="*/ 81746 w 189796"/>
                  <a:gd name="T45" fmla="*/ 189127 h 189593"/>
                  <a:gd name="T46" fmla="*/ 85244 w 189796"/>
                  <a:gd name="T47" fmla="*/ 189594 h 189593"/>
                  <a:gd name="T48" fmla="*/ 97604 w 189796"/>
                  <a:gd name="T49" fmla="*/ 189594 h 189593"/>
                  <a:gd name="T50" fmla="*/ 137015 w 189796"/>
                  <a:gd name="T51" fmla="*/ 180033 h 189593"/>
                  <a:gd name="T52" fmla="*/ 137015 w 189796"/>
                  <a:gd name="T53" fmla="*/ 180033 h 189593"/>
                  <a:gd name="T54" fmla="*/ 143078 w 189796"/>
                  <a:gd name="T55" fmla="*/ 176768 h 189593"/>
                  <a:gd name="T56" fmla="*/ 142845 w 189796"/>
                  <a:gd name="T57" fmla="*/ 176768 h 189593"/>
                  <a:gd name="T58" fmla="*/ 153339 w 189796"/>
                  <a:gd name="T59" fmla="*/ 169538 h 1895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9796" h="189593">
                    <a:moveTo>
                      <a:pt x="151007" y="167440"/>
                    </a:moveTo>
                    <a:cubicBezTo>
                      <a:pt x="146947" y="162947"/>
                      <a:pt x="143640" y="157829"/>
                      <a:pt x="141213" y="152281"/>
                    </a:cubicBezTo>
                    <a:cubicBezTo>
                      <a:pt x="131523" y="159825"/>
                      <a:pt x="120299" y="165158"/>
                      <a:pt x="108331" y="167906"/>
                    </a:cubicBezTo>
                    <a:cubicBezTo>
                      <a:pt x="64489" y="175368"/>
                      <a:pt x="14584" y="144586"/>
                      <a:pt x="21113" y="83953"/>
                    </a:cubicBezTo>
                    <a:cubicBezTo>
                      <a:pt x="23912" y="54336"/>
                      <a:pt x="50264" y="28218"/>
                      <a:pt x="81280" y="21455"/>
                    </a:cubicBezTo>
                    <a:cubicBezTo>
                      <a:pt x="123956" y="14225"/>
                      <a:pt x="171995" y="42676"/>
                      <a:pt x="169197" y="99578"/>
                    </a:cubicBezTo>
                    <a:cubicBezTo>
                      <a:pt x="175827" y="97475"/>
                      <a:pt x="182769" y="96528"/>
                      <a:pt x="189719" y="96779"/>
                    </a:cubicBezTo>
                    <a:cubicBezTo>
                      <a:pt x="191118" y="61566"/>
                      <a:pt x="173628" y="25652"/>
                      <a:pt x="132351" y="7229"/>
                    </a:cubicBezTo>
                    <a:cubicBezTo>
                      <a:pt x="127221" y="10961"/>
                      <a:pt x="122090" y="14692"/>
                      <a:pt x="117193" y="18656"/>
                    </a:cubicBezTo>
                    <a:cubicBezTo>
                      <a:pt x="119418" y="13568"/>
                      <a:pt x="122405" y="8850"/>
                      <a:pt x="126055" y="4664"/>
                    </a:cubicBezTo>
                    <a:lnTo>
                      <a:pt x="125588" y="4664"/>
                    </a:lnTo>
                    <a:cubicBezTo>
                      <a:pt x="119814" y="2747"/>
                      <a:pt x="113884" y="1342"/>
                      <a:pt x="107865" y="466"/>
                    </a:cubicBezTo>
                    <a:lnTo>
                      <a:pt x="104367" y="0"/>
                    </a:lnTo>
                    <a:lnTo>
                      <a:pt x="92240" y="0"/>
                    </a:lnTo>
                    <a:cubicBezTo>
                      <a:pt x="78537" y="64"/>
                      <a:pt x="65039" y="3338"/>
                      <a:pt x="52829" y="9561"/>
                    </a:cubicBezTo>
                    <a:lnTo>
                      <a:pt x="46766" y="12593"/>
                    </a:lnTo>
                    <a:cubicBezTo>
                      <a:pt x="-14800" y="48506"/>
                      <a:pt x="-22029" y="152981"/>
                      <a:pt x="64256" y="185163"/>
                    </a:cubicBezTo>
                    <a:cubicBezTo>
                      <a:pt x="69927" y="187110"/>
                      <a:pt x="75790" y="188439"/>
                      <a:pt x="81746" y="189127"/>
                    </a:cubicBezTo>
                    <a:lnTo>
                      <a:pt x="85244" y="189594"/>
                    </a:lnTo>
                    <a:lnTo>
                      <a:pt x="97604" y="189594"/>
                    </a:lnTo>
                    <a:cubicBezTo>
                      <a:pt x="111295" y="189421"/>
                      <a:pt x="124767" y="186152"/>
                      <a:pt x="137015" y="180033"/>
                    </a:cubicBezTo>
                    <a:lnTo>
                      <a:pt x="143078" y="176768"/>
                    </a:lnTo>
                    <a:lnTo>
                      <a:pt x="142845" y="176768"/>
                    </a:lnTo>
                    <a:cubicBezTo>
                      <a:pt x="146523" y="174629"/>
                      <a:pt x="150030" y="172211"/>
                      <a:pt x="153339" y="169538"/>
                    </a:cubicBezTo>
                    <a:lnTo>
                      <a:pt x="151007" y="167440"/>
                    </a:ln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1" name="Freeform: Shape 12">
                <a:extLst>
                  <a:ext uri="{FF2B5EF4-FFF2-40B4-BE49-F238E27FC236}">
                    <a16:creationId xmlns:a16="http://schemas.microsoft.com/office/drawing/2014/main" id="{81916FF1-15C8-8FB8-A05D-D057767AFF57}"/>
                  </a:ext>
                </a:extLst>
              </p:cNvPr>
              <p:cNvSpPr>
                <a:spLocks/>
              </p:cNvSpPr>
              <p:nvPr/>
            </p:nvSpPr>
            <p:spPr bwMode="auto">
              <a:xfrm>
                <a:off x="1298253" y="6394135"/>
                <a:ext cx="298965" cy="257026"/>
              </a:xfrm>
              <a:custGeom>
                <a:avLst/>
                <a:gdLst/>
                <a:ahLst/>
                <a:cxnLst/>
                <a:rect l="0" t="0" r="r" b="b"/>
                <a:pathLst>
                  <a:path w="298965" h="257026">
                    <a:moveTo>
                      <a:pt x="298965" y="201758"/>
                    </a:moveTo>
                    <a:cubicBezTo>
                      <a:pt x="298033" y="195694"/>
                      <a:pt x="293368" y="190797"/>
                      <a:pt x="288938" y="187066"/>
                    </a:cubicBezTo>
                    <a:cubicBezTo>
                      <a:pt x="285859" y="184689"/>
                      <a:pt x="282385" y="182874"/>
                      <a:pt x="278677" y="181702"/>
                    </a:cubicBezTo>
                    <a:cubicBezTo>
                      <a:pt x="278040" y="179249"/>
                      <a:pt x="277261" y="176836"/>
                      <a:pt x="276345" y="174473"/>
                    </a:cubicBezTo>
                    <a:lnTo>
                      <a:pt x="281708" y="175173"/>
                    </a:lnTo>
                    <a:cubicBezTo>
                      <a:pt x="286372" y="175406"/>
                      <a:pt x="291503" y="171208"/>
                      <a:pt x="296167" y="175406"/>
                    </a:cubicBezTo>
                    <a:cubicBezTo>
                      <a:pt x="291993" y="171764"/>
                      <a:pt x="286762" y="169557"/>
                      <a:pt x="281242" y="169109"/>
                    </a:cubicBezTo>
                    <a:cubicBezTo>
                      <a:pt x="278600" y="168837"/>
                      <a:pt x="275934" y="168915"/>
                      <a:pt x="273313" y="169342"/>
                    </a:cubicBezTo>
                    <a:cubicBezTo>
                      <a:pt x="271140" y="166350"/>
                      <a:pt x="268637" y="163612"/>
                      <a:pt x="265851" y="161180"/>
                    </a:cubicBezTo>
                    <a:lnTo>
                      <a:pt x="269582" y="160714"/>
                    </a:lnTo>
                    <a:cubicBezTo>
                      <a:pt x="274712" y="160014"/>
                      <a:pt x="279610" y="155584"/>
                      <a:pt x="284973" y="157682"/>
                    </a:cubicBezTo>
                    <a:cubicBezTo>
                      <a:pt x="279726" y="155270"/>
                      <a:pt x="273929" y="154304"/>
                      <a:pt x="268183" y="154884"/>
                    </a:cubicBezTo>
                    <a:cubicBezTo>
                      <a:pt x="265468" y="155146"/>
                      <a:pt x="262800" y="155774"/>
                      <a:pt x="260254" y="156750"/>
                    </a:cubicBezTo>
                    <a:lnTo>
                      <a:pt x="258155" y="155350"/>
                    </a:lnTo>
                    <a:cubicBezTo>
                      <a:pt x="234368" y="141358"/>
                      <a:pt x="180032" y="119903"/>
                      <a:pt x="200554" y="82358"/>
                    </a:cubicBezTo>
                    <a:cubicBezTo>
                      <a:pt x="208250" y="68366"/>
                      <a:pt x="228538" y="61370"/>
                      <a:pt x="243230" y="68366"/>
                    </a:cubicBezTo>
                    <a:cubicBezTo>
                      <a:pt x="246642" y="69854"/>
                      <a:pt x="249729" y="71993"/>
                      <a:pt x="252325" y="74662"/>
                    </a:cubicBezTo>
                    <a:cubicBezTo>
                      <a:pt x="254067" y="76279"/>
                      <a:pt x="255629" y="78077"/>
                      <a:pt x="256989" y="80026"/>
                    </a:cubicBezTo>
                    <a:cubicBezTo>
                      <a:pt x="253195" y="82020"/>
                      <a:pt x="248890" y="82833"/>
                      <a:pt x="244629" y="82358"/>
                    </a:cubicBezTo>
                    <a:cubicBezTo>
                      <a:pt x="247775" y="83018"/>
                      <a:pt x="251017" y="83097"/>
                      <a:pt x="254191" y="82591"/>
                    </a:cubicBezTo>
                    <a:lnTo>
                      <a:pt x="258155" y="82125"/>
                    </a:lnTo>
                    <a:lnTo>
                      <a:pt x="258621" y="82591"/>
                    </a:lnTo>
                    <a:cubicBezTo>
                      <a:pt x="258621" y="82824"/>
                      <a:pt x="258855" y="83057"/>
                      <a:pt x="258855" y="83291"/>
                    </a:cubicBezTo>
                    <a:lnTo>
                      <a:pt x="258855" y="86322"/>
                    </a:lnTo>
                    <a:cubicBezTo>
                      <a:pt x="256021" y="89321"/>
                      <a:pt x="252374" y="91428"/>
                      <a:pt x="248360" y="92386"/>
                    </a:cubicBezTo>
                    <a:cubicBezTo>
                      <a:pt x="251516" y="91915"/>
                      <a:pt x="254582" y="90972"/>
                      <a:pt x="257455" y="89587"/>
                    </a:cubicBezTo>
                    <a:lnTo>
                      <a:pt x="260720" y="87955"/>
                    </a:lnTo>
                    <a:lnTo>
                      <a:pt x="297566" y="114773"/>
                    </a:lnTo>
                    <a:lnTo>
                      <a:pt x="288005" y="73030"/>
                    </a:lnTo>
                    <a:lnTo>
                      <a:pt x="259787" y="37816"/>
                    </a:lnTo>
                    <a:cubicBezTo>
                      <a:pt x="259088" y="40381"/>
                      <a:pt x="262353" y="50642"/>
                      <a:pt x="263285" y="56472"/>
                    </a:cubicBezTo>
                    <a:cubicBezTo>
                      <a:pt x="261518" y="54431"/>
                      <a:pt x="259566" y="52558"/>
                      <a:pt x="257455" y="50875"/>
                    </a:cubicBezTo>
                    <a:cubicBezTo>
                      <a:pt x="251159" y="45745"/>
                      <a:pt x="243696" y="42947"/>
                      <a:pt x="236001" y="39682"/>
                    </a:cubicBezTo>
                    <a:cubicBezTo>
                      <a:pt x="239499" y="41081"/>
                      <a:pt x="246728" y="49709"/>
                      <a:pt x="252325" y="54374"/>
                    </a:cubicBezTo>
                    <a:cubicBezTo>
                      <a:pt x="254596" y="56554"/>
                      <a:pt x="257012" y="58580"/>
                      <a:pt x="259554" y="60437"/>
                    </a:cubicBezTo>
                    <a:cubicBezTo>
                      <a:pt x="258801" y="60421"/>
                      <a:pt x="258069" y="60177"/>
                      <a:pt x="257455" y="59737"/>
                    </a:cubicBezTo>
                    <a:lnTo>
                      <a:pt x="255823" y="59271"/>
                    </a:lnTo>
                    <a:lnTo>
                      <a:pt x="255123" y="59271"/>
                    </a:lnTo>
                    <a:lnTo>
                      <a:pt x="246495" y="57172"/>
                    </a:lnTo>
                    <a:cubicBezTo>
                      <a:pt x="241626" y="54424"/>
                      <a:pt x="236462" y="52234"/>
                      <a:pt x="231103" y="50642"/>
                    </a:cubicBezTo>
                    <a:cubicBezTo>
                      <a:pt x="223175" y="48310"/>
                      <a:pt x="215013" y="49243"/>
                      <a:pt x="206617" y="48777"/>
                    </a:cubicBezTo>
                    <a:cubicBezTo>
                      <a:pt x="215013" y="49243"/>
                      <a:pt x="220843" y="53674"/>
                      <a:pt x="228072" y="56006"/>
                    </a:cubicBezTo>
                    <a:lnTo>
                      <a:pt x="228538" y="56006"/>
                    </a:lnTo>
                    <a:cubicBezTo>
                      <a:pt x="223662" y="56231"/>
                      <a:pt x="218818" y="56934"/>
                      <a:pt x="214080" y="58105"/>
                    </a:cubicBezTo>
                    <a:cubicBezTo>
                      <a:pt x="208749" y="56471"/>
                      <a:pt x="203287" y="55300"/>
                      <a:pt x="197756" y="54607"/>
                    </a:cubicBezTo>
                    <a:cubicBezTo>
                      <a:pt x="190293" y="54140"/>
                      <a:pt x="183297" y="55773"/>
                      <a:pt x="176068" y="57172"/>
                    </a:cubicBezTo>
                    <a:cubicBezTo>
                      <a:pt x="182831" y="56472"/>
                      <a:pt x="189127" y="59970"/>
                      <a:pt x="195890" y="60437"/>
                    </a:cubicBezTo>
                    <a:cubicBezTo>
                      <a:pt x="198455" y="60670"/>
                      <a:pt x="201953" y="61136"/>
                      <a:pt x="205451" y="61136"/>
                    </a:cubicBezTo>
                    <a:lnTo>
                      <a:pt x="201953" y="63002"/>
                    </a:lnTo>
                    <a:cubicBezTo>
                      <a:pt x="198520" y="64826"/>
                      <a:pt x="195244" y="66932"/>
                      <a:pt x="192159" y="69298"/>
                    </a:cubicBezTo>
                    <a:cubicBezTo>
                      <a:pt x="187847" y="68558"/>
                      <a:pt x="183453" y="68401"/>
                      <a:pt x="179099" y="68832"/>
                    </a:cubicBezTo>
                    <a:cubicBezTo>
                      <a:pt x="171663" y="69576"/>
                      <a:pt x="164447" y="71796"/>
                      <a:pt x="157878" y="75362"/>
                    </a:cubicBezTo>
                    <a:cubicBezTo>
                      <a:pt x="164641" y="71864"/>
                      <a:pt x="171637" y="75129"/>
                      <a:pt x="178633" y="74662"/>
                    </a:cubicBezTo>
                    <a:lnTo>
                      <a:pt x="187261" y="73963"/>
                    </a:lnTo>
                    <a:cubicBezTo>
                      <a:pt x="185121" y="76289"/>
                      <a:pt x="183171" y="78784"/>
                      <a:pt x="181431" y="81425"/>
                    </a:cubicBezTo>
                    <a:cubicBezTo>
                      <a:pt x="181210" y="82016"/>
                      <a:pt x="180895" y="82567"/>
                      <a:pt x="180499" y="83057"/>
                    </a:cubicBezTo>
                    <a:cubicBezTo>
                      <a:pt x="177502" y="84003"/>
                      <a:pt x="174610" y="85253"/>
                      <a:pt x="171870" y="86789"/>
                    </a:cubicBezTo>
                    <a:cubicBezTo>
                      <a:pt x="165107" y="90753"/>
                      <a:pt x="159744" y="95884"/>
                      <a:pt x="157412" y="102880"/>
                    </a:cubicBezTo>
                    <a:cubicBezTo>
                      <a:pt x="159277" y="97050"/>
                      <a:pt x="169771" y="96583"/>
                      <a:pt x="176068" y="93785"/>
                    </a:cubicBezTo>
                    <a:cubicBezTo>
                      <a:pt x="174953" y="97650"/>
                      <a:pt x="174403" y="101656"/>
                      <a:pt x="174435" y="105678"/>
                    </a:cubicBezTo>
                    <a:cubicBezTo>
                      <a:pt x="174188" y="112354"/>
                      <a:pt x="175548" y="118992"/>
                      <a:pt x="178400" y="125034"/>
                    </a:cubicBezTo>
                    <a:lnTo>
                      <a:pt x="178400" y="125734"/>
                    </a:lnTo>
                    <a:cubicBezTo>
                      <a:pt x="177700" y="124334"/>
                      <a:pt x="170238" y="121769"/>
                      <a:pt x="168139" y="120603"/>
                    </a:cubicBezTo>
                    <a:cubicBezTo>
                      <a:pt x="164007" y="118193"/>
                      <a:pt x="160238" y="115209"/>
                      <a:pt x="156945" y="111741"/>
                    </a:cubicBezTo>
                    <a:cubicBezTo>
                      <a:pt x="151155" y="105701"/>
                      <a:pt x="147829" y="97718"/>
                      <a:pt x="147617" y="89354"/>
                    </a:cubicBezTo>
                    <a:cubicBezTo>
                      <a:pt x="147617" y="75828"/>
                      <a:pt x="156012" y="63235"/>
                      <a:pt x="164874" y="53674"/>
                    </a:cubicBezTo>
                    <a:cubicBezTo>
                      <a:pt x="183997" y="32686"/>
                      <a:pt x="214779" y="13330"/>
                      <a:pt x="243930" y="11464"/>
                    </a:cubicBezTo>
                    <a:cubicBezTo>
                      <a:pt x="247365" y="11223"/>
                      <a:pt x="250818" y="11458"/>
                      <a:pt x="254191" y="12164"/>
                    </a:cubicBezTo>
                    <a:cubicBezTo>
                      <a:pt x="64131" y="-27481"/>
                      <a:pt x="11660" y="40615"/>
                      <a:pt x="0" y="62302"/>
                    </a:cubicBezTo>
                    <a:cubicBezTo>
                      <a:pt x="20988" y="37117"/>
                      <a:pt x="73925" y="14029"/>
                      <a:pt x="148083" y="13796"/>
                    </a:cubicBezTo>
                    <a:cubicBezTo>
                      <a:pt x="119633" y="14962"/>
                      <a:pt x="82320" y="43413"/>
                      <a:pt x="64597" y="65800"/>
                    </a:cubicBezTo>
                    <a:cubicBezTo>
                      <a:pt x="60947" y="69986"/>
                      <a:pt x="57960" y="74705"/>
                      <a:pt x="55735" y="79793"/>
                    </a:cubicBezTo>
                    <a:cubicBezTo>
                      <a:pt x="60633" y="75828"/>
                      <a:pt x="65763" y="72097"/>
                      <a:pt x="70893" y="68366"/>
                    </a:cubicBezTo>
                    <a:cubicBezTo>
                      <a:pt x="100277" y="47144"/>
                      <a:pt x="131759" y="29188"/>
                      <a:pt x="157878" y="28721"/>
                    </a:cubicBezTo>
                    <a:cubicBezTo>
                      <a:pt x="139455" y="34551"/>
                      <a:pt x="114502" y="73729"/>
                      <a:pt x="112637" y="99848"/>
                    </a:cubicBezTo>
                    <a:cubicBezTo>
                      <a:pt x="121732" y="73729"/>
                      <a:pt x="136190" y="62069"/>
                      <a:pt x="148317" y="49243"/>
                    </a:cubicBezTo>
                    <a:cubicBezTo>
                      <a:pt x="139455" y="60437"/>
                      <a:pt x="134325" y="81658"/>
                      <a:pt x="136657" y="95650"/>
                    </a:cubicBezTo>
                    <a:cubicBezTo>
                      <a:pt x="139688" y="115239"/>
                      <a:pt x="162542" y="129465"/>
                      <a:pt x="178633" y="138093"/>
                    </a:cubicBezTo>
                    <a:cubicBezTo>
                      <a:pt x="194724" y="146722"/>
                      <a:pt x="214779" y="156283"/>
                      <a:pt x="232503" y="165611"/>
                    </a:cubicBezTo>
                    <a:cubicBezTo>
                      <a:pt x="250226" y="174939"/>
                      <a:pt x="261886" y="184034"/>
                      <a:pt x="258855" y="202224"/>
                    </a:cubicBezTo>
                    <a:cubicBezTo>
                      <a:pt x="254890" y="226011"/>
                      <a:pt x="229471" y="240936"/>
                      <a:pt x="207317" y="229509"/>
                    </a:cubicBezTo>
                    <a:cubicBezTo>
                      <a:pt x="194257" y="222746"/>
                      <a:pt x="186795" y="208987"/>
                      <a:pt x="179799" y="196627"/>
                    </a:cubicBezTo>
                    <a:cubicBezTo>
                      <a:pt x="174729" y="186837"/>
                      <a:pt x="168204" y="177873"/>
                      <a:pt x="160443" y="170042"/>
                    </a:cubicBezTo>
                    <a:cubicBezTo>
                      <a:pt x="153603" y="163512"/>
                      <a:pt x="143809" y="159548"/>
                      <a:pt x="131060" y="158149"/>
                    </a:cubicBezTo>
                    <a:lnTo>
                      <a:pt x="128261" y="158149"/>
                    </a:lnTo>
                    <a:cubicBezTo>
                      <a:pt x="121312" y="157898"/>
                      <a:pt x="114369" y="158844"/>
                      <a:pt x="107739" y="160947"/>
                    </a:cubicBezTo>
                    <a:cubicBezTo>
                      <a:pt x="100235" y="163268"/>
                      <a:pt x="93477" y="167532"/>
                      <a:pt x="88150" y="173307"/>
                    </a:cubicBezTo>
                    <a:cubicBezTo>
                      <a:pt x="82561" y="179704"/>
                      <a:pt x="79133" y="187702"/>
                      <a:pt x="78356" y="196161"/>
                    </a:cubicBezTo>
                    <a:cubicBezTo>
                      <a:pt x="77663" y="201447"/>
                      <a:pt x="77899" y="206814"/>
                      <a:pt x="79056" y="212019"/>
                    </a:cubicBezTo>
                    <a:lnTo>
                      <a:pt x="79755" y="213651"/>
                    </a:lnTo>
                    <a:cubicBezTo>
                      <a:pt x="82183" y="219198"/>
                      <a:pt x="85490" y="224317"/>
                      <a:pt x="89550" y="228809"/>
                    </a:cubicBezTo>
                    <a:lnTo>
                      <a:pt x="91882" y="231141"/>
                    </a:lnTo>
                    <a:lnTo>
                      <a:pt x="99111" y="237438"/>
                    </a:lnTo>
                    <a:cubicBezTo>
                      <a:pt x="108672" y="244900"/>
                      <a:pt x="113803" y="246066"/>
                      <a:pt x="112637" y="246533"/>
                    </a:cubicBezTo>
                    <a:cubicBezTo>
                      <a:pt x="111471" y="246999"/>
                      <a:pt x="98178" y="250963"/>
                      <a:pt x="93981" y="251430"/>
                    </a:cubicBezTo>
                    <a:lnTo>
                      <a:pt x="132925" y="257027"/>
                    </a:lnTo>
                    <a:lnTo>
                      <a:pt x="114969" y="226710"/>
                    </a:lnTo>
                    <a:lnTo>
                      <a:pt x="115668" y="244201"/>
                    </a:lnTo>
                    <a:cubicBezTo>
                      <a:pt x="108243" y="239835"/>
                      <a:pt x="101683" y="234143"/>
                      <a:pt x="96313" y="227410"/>
                    </a:cubicBezTo>
                    <a:cubicBezTo>
                      <a:pt x="94713" y="225704"/>
                      <a:pt x="93304" y="223827"/>
                      <a:pt x="92115" y="221813"/>
                    </a:cubicBezTo>
                    <a:cubicBezTo>
                      <a:pt x="89254" y="217838"/>
                      <a:pt x="87047" y="213429"/>
                      <a:pt x="85585" y="208754"/>
                    </a:cubicBezTo>
                    <a:cubicBezTo>
                      <a:pt x="84380" y="204752"/>
                      <a:pt x="83983" y="200551"/>
                      <a:pt x="84419" y="196394"/>
                    </a:cubicBezTo>
                    <a:cubicBezTo>
                      <a:pt x="84774" y="190051"/>
                      <a:pt x="87330" y="184030"/>
                      <a:pt x="91648" y="179370"/>
                    </a:cubicBezTo>
                    <a:cubicBezTo>
                      <a:pt x="95394" y="175529"/>
                      <a:pt x="100174" y="172856"/>
                      <a:pt x="105407" y="171674"/>
                    </a:cubicBezTo>
                    <a:lnTo>
                      <a:pt x="106573" y="171674"/>
                    </a:lnTo>
                    <a:cubicBezTo>
                      <a:pt x="111245" y="170668"/>
                      <a:pt x="116037" y="170354"/>
                      <a:pt x="120799" y="170742"/>
                    </a:cubicBezTo>
                    <a:lnTo>
                      <a:pt x="126862" y="171674"/>
                    </a:lnTo>
                    <a:cubicBezTo>
                      <a:pt x="133718" y="172969"/>
                      <a:pt x="140089" y="176114"/>
                      <a:pt x="145285" y="180769"/>
                    </a:cubicBezTo>
                    <a:cubicBezTo>
                      <a:pt x="152386" y="187769"/>
                      <a:pt x="158293" y="195882"/>
                      <a:pt x="162775" y="204789"/>
                    </a:cubicBezTo>
                    <a:cubicBezTo>
                      <a:pt x="166973" y="212252"/>
                      <a:pt x="170004" y="217615"/>
                      <a:pt x="172336" y="221113"/>
                    </a:cubicBezTo>
                    <a:cubicBezTo>
                      <a:pt x="175000" y="225196"/>
                      <a:pt x="178129" y="228952"/>
                      <a:pt x="181665" y="232307"/>
                    </a:cubicBezTo>
                    <a:cubicBezTo>
                      <a:pt x="185725" y="236297"/>
                      <a:pt x="190463" y="239536"/>
                      <a:pt x="195657" y="241869"/>
                    </a:cubicBezTo>
                    <a:cubicBezTo>
                      <a:pt x="207266" y="246838"/>
                      <a:pt x="220075" y="248298"/>
                      <a:pt x="232503" y="246066"/>
                    </a:cubicBezTo>
                    <a:cubicBezTo>
                      <a:pt x="245795" y="244667"/>
                      <a:pt x="262819" y="238604"/>
                      <a:pt x="275412" y="216449"/>
                    </a:cubicBezTo>
                    <a:cubicBezTo>
                      <a:pt x="276585" y="214139"/>
                      <a:pt x="277522" y="211718"/>
                      <a:pt x="278210" y="209220"/>
                    </a:cubicBezTo>
                    <a:cubicBezTo>
                      <a:pt x="278707" y="207853"/>
                      <a:pt x="279097" y="206450"/>
                      <a:pt x="279376" y="205022"/>
                    </a:cubicBezTo>
                    <a:lnTo>
                      <a:pt x="280309" y="205955"/>
                    </a:lnTo>
                    <a:cubicBezTo>
                      <a:pt x="284040" y="210853"/>
                      <a:pt x="291969" y="213185"/>
                      <a:pt x="291969" y="219714"/>
                    </a:cubicBezTo>
                    <a:cubicBezTo>
                      <a:pt x="291668" y="212912"/>
                      <a:pt x="289220" y="206380"/>
                      <a:pt x="284973" y="201058"/>
                    </a:cubicBezTo>
                    <a:cubicBezTo>
                      <a:pt x="283670" y="199135"/>
                      <a:pt x="282100" y="197408"/>
                      <a:pt x="280309" y="195928"/>
                    </a:cubicBezTo>
                    <a:cubicBezTo>
                      <a:pt x="280270" y="193744"/>
                      <a:pt x="280113" y="191565"/>
                      <a:pt x="279843" y="189398"/>
                    </a:cubicBezTo>
                    <a:lnTo>
                      <a:pt x="285440" y="193829"/>
                    </a:lnTo>
                    <a:cubicBezTo>
                      <a:pt x="289637" y="196627"/>
                      <a:pt x="297566" y="196394"/>
                      <a:pt x="298965" y="201758"/>
                    </a:cubicBezTo>
                    <a:close/>
                    <a:moveTo>
                      <a:pt x="269815" y="74196"/>
                    </a:moveTo>
                    <a:lnTo>
                      <a:pt x="269815" y="74196"/>
                    </a:lnTo>
                    <a:lnTo>
                      <a:pt x="272613" y="75129"/>
                    </a:lnTo>
                    <a:cubicBezTo>
                      <a:pt x="272613" y="74196"/>
                      <a:pt x="271914" y="73263"/>
                      <a:pt x="271914" y="72330"/>
                    </a:cubicBezTo>
                    <a:lnTo>
                      <a:pt x="275412" y="74429"/>
                    </a:lnTo>
                    <a:cubicBezTo>
                      <a:pt x="276671" y="75150"/>
                      <a:pt x="277844" y="76011"/>
                      <a:pt x="278910" y="76994"/>
                    </a:cubicBezTo>
                    <a:cubicBezTo>
                      <a:pt x="281242" y="79326"/>
                      <a:pt x="281242" y="82591"/>
                      <a:pt x="281942" y="85623"/>
                    </a:cubicBezTo>
                    <a:cubicBezTo>
                      <a:pt x="279577" y="84668"/>
                      <a:pt x="277436" y="83240"/>
                      <a:pt x="275645" y="81425"/>
                    </a:cubicBezTo>
                    <a:lnTo>
                      <a:pt x="274946" y="80725"/>
                    </a:lnTo>
                    <a:cubicBezTo>
                      <a:pt x="273521" y="79296"/>
                      <a:pt x="271755" y="78253"/>
                      <a:pt x="269815" y="77694"/>
                    </a:cubicBezTo>
                    <a:cubicBezTo>
                      <a:pt x="270617" y="77095"/>
                      <a:pt x="271625" y="76843"/>
                      <a:pt x="272613" y="76994"/>
                    </a:cubicBezTo>
                    <a:cubicBezTo>
                      <a:pt x="272613" y="75362"/>
                      <a:pt x="271214" y="75129"/>
                      <a:pt x="269815" y="74196"/>
                    </a:cubicBezTo>
                    <a:close/>
                  </a:path>
                </a:pathLst>
              </a:custGeom>
              <a:solidFill>
                <a:srgbClr val="049995"/>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sp>
            <p:nvSpPr>
              <p:cNvPr id="14" name="Freeform: Shape 13">
                <a:extLst>
                  <a:ext uri="{FF2B5EF4-FFF2-40B4-BE49-F238E27FC236}">
                    <a16:creationId xmlns:a16="http://schemas.microsoft.com/office/drawing/2014/main" id="{C939F04B-544E-4088-7584-FA6F8C536871}"/>
                  </a:ext>
                </a:extLst>
              </p:cNvPr>
              <p:cNvSpPr>
                <a:spLocks/>
              </p:cNvSpPr>
              <p:nvPr/>
            </p:nvSpPr>
            <p:spPr bwMode="auto">
              <a:xfrm>
                <a:off x="480879" y="6455500"/>
                <a:ext cx="154613" cy="189599"/>
              </a:xfrm>
              <a:custGeom>
                <a:avLst/>
                <a:gdLst>
                  <a:gd name="T0" fmla="*/ 147151 w 154613"/>
                  <a:gd name="T1" fmla="*/ 58072 h 189599"/>
                  <a:gd name="T2" fmla="*/ 126862 w 154613"/>
                  <a:gd name="T3" fmla="*/ 28222 h 189599"/>
                  <a:gd name="T4" fmla="*/ 95846 w 154613"/>
                  <a:gd name="T5" fmla="*/ 7700 h 189599"/>
                  <a:gd name="T6" fmla="*/ 57368 w 154613"/>
                  <a:gd name="T7" fmla="*/ 5 h 189599"/>
                  <a:gd name="T8" fmla="*/ 0 w 154613"/>
                  <a:gd name="T9" fmla="*/ 5 h 189599"/>
                  <a:gd name="T10" fmla="*/ 0 w 154613"/>
                  <a:gd name="T11" fmla="*/ 189598 h 189599"/>
                  <a:gd name="T12" fmla="*/ 59933 w 154613"/>
                  <a:gd name="T13" fmla="*/ 189598 h 189599"/>
                  <a:gd name="T14" fmla="*/ 96779 w 154613"/>
                  <a:gd name="T15" fmla="*/ 182136 h 189599"/>
                  <a:gd name="T16" fmla="*/ 147151 w 154613"/>
                  <a:gd name="T17" fmla="*/ 131298 h 189599"/>
                  <a:gd name="T18" fmla="*/ 154613 w 154613"/>
                  <a:gd name="T19" fmla="*/ 93985 h 189599"/>
                  <a:gd name="T20" fmla="*/ 147151 w 154613"/>
                  <a:gd name="T21" fmla="*/ 58072 h 189599"/>
                  <a:gd name="T22" fmla="*/ 127795 w 154613"/>
                  <a:gd name="T23" fmla="*/ 120804 h 189599"/>
                  <a:gd name="T24" fmla="*/ 112870 w 154613"/>
                  <a:gd name="T25" fmla="*/ 145290 h 189599"/>
                  <a:gd name="T26" fmla="*/ 88150 w 154613"/>
                  <a:gd name="T27" fmla="*/ 163246 h 189599"/>
                  <a:gd name="T28" fmla="*/ 53170 w 154613"/>
                  <a:gd name="T29" fmla="*/ 170243 h 189599"/>
                  <a:gd name="T30" fmla="*/ 20988 w 154613"/>
                  <a:gd name="T31" fmla="*/ 170243 h 189599"/>
                  <a:gd name="T32" fmla="*/ 20988 w 154613"/>
                  <a:gd name="T33" fmla="*/ 19360 h 189599"/>
                  <a:gd name="T34" fmla="*/ 53637 w 154613"/>
                  <a:gd name="T35" fmla="*/ 19360 h 189599"/>
                  <a:gd name="T36" fmla="*/ 88384 w 154613"/>
                  <a:gd name="T37" fmla="*/ 26123 h 189599"/>
                  <a:gd name="T38" fmla="*/ 113103 w 154613"/>
                  <a:gd name="T39" fmla="*/ 43847 h 189599"/>
                  <a:gd name="T40" fmla="*/ 127795 w 154613"/>
                  <a:gd name="T41" fmla="*/ 68100 h 189599"/>
                  <a:gd name="T42" fmla="*/ 132692 w 154613"/>
                  <a:gd name="T43" fmla="*/ 93985 h 189599"/>
                  <a:gd name="T44" fmla="*/ 127795 w 154613"/>
                  <a:gd name="T45" fmla="*/ 120804 h 1895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613" h="189599">
                    <a:moveTo>
                      <a:pt x="147151" y="58072"/>
                    </a:moveTo>
                    <a:cubicBezTo>
                      <a:pt x="142433" y="46876"/>
                      <a:pt x="135537" y="36729"/>
                      <a:pt x="126862" y="28222"/>
                    </a:cubicBezTo>
                    <a:cubicBezTo>
                      <a:pt x="117982" y="19398"/>
                      <a:pt x="107440" y="12423"/>
                      <a:pt x="95846" y="7700"/>
                    </a:cubicBezTo>
                    <a:cubicBezTo>
                      <a:pt x="83692" y="2496"/>
                      <a:pt x="70589" y="-125"/>
                      <a:pt x="57368" y="5"/>
                    </a:cubicBezTo>
                    <a:lnTo>
                      <a:pt x="0" y="5"/>
                    </a:lnTo>
                    <a:lnTo>
                      <a:pt x="0" y="189598"/>
                    </a:lnTo>
                    <a:lnTo>
                      <a:pt x="59933" y="189598"/>
                    </a:lnTo>
                    <a:cubicBezTo>
                      <a:pt x="72597" y="189671"/>
                      <a:pt x="85141" y="187129"/>
                      <a:pt x="96779" y="182136"/>
                    </a:cubicBezTo>
                    <a:cubicBezTo>
                      <a:pt x="119504" y="172330"/>
                      <a:pt x="137554" y="154112"/>
                      <a:pt x="147151" y="131298"/>
                    </a:cubicBezTo>
                    <a:cubicBezTo>
                      <a:pt x="152101" y="119482"/>
                      <a:pt x="154638" y="106796"/>
                      <a:pt x="154613" y="93985"/>
                    </a:cubicBezTo>
                    <a:cubicBezTo>
                      <a:pt x="154637" y="81627"/>
                      <a:pt x="152096" y="69398"/>
                      <a:pt x="147151" y="58072"/>
                    </a:cubicBezTo>
                    <a:close/>
                    <a:moveTo>
                      <a:pt x="127795" y="120804"/>
                    </a:moveTo>
                    <a:cubicBezTo>
                      <a:pt x="124564" y="129909"/>
                      <a:pt x="119482" y="138246"/>
                      <a:pt x="112870" y="145290"/>
                    </a:cubicBezTo>
                    <a:cubicBezTo>
                      <a:pt x="105884" y="152835"/>
                      <a:pt x="97486" y="158936"/>
                      <a:pt x="88150" y="163246"/>
                    </a:cubicBezTo>
                    <a:cubicBezTo>
                      <a:pt x="77151" y="168137"/>
                      <a:pt x="65204" y="170526"/>
                      <a:pt x="53170" y="170243"/>
                    </a:cubicBezTo>
                    <a:lnTo>
                      <a:pt x="20988" y="170243"/>
                    </a:lnTo>
                    <a:lnTo>
                      <a:pt x="20988" y="19360"/>
                    </a:lnTo>
                    <a:lnTo>
                      <a:pt x="53637" y="19360"/>
                    </a:lnTo>
                    <a:cubicBezTo>
                      <a:pt x="65568" y="19119"/>
                      <a:pt x="77414" y="21425"/>
                      <a:pt x="88384" y="26123"/>
                    </a:cubicBezTo>
                    <a:cubicBezTo>
                      <a:pt x="97705" y="30355"/>
                      <a:pt x="106104" y="36377"/>
                      <a:pt x="113103" y="43847"/>
                    </a:cubicBezTo>
                    <a:cubicBezTo>
                      <a:pt x="119510" y="50914"/>
                      <a:pt x="124498" y="59148"/>
                      <a:pt x="127795" y="68100"/>
                    </a:cubicBezTo>
                    <a:cubicBezTo>
                      <a:pt x="130969" y="76364"/>
                      <a:pt x="132628" y="85133"/>
                      <a:pt x="132692" y="93985"/>
                    </a:cubicBezTo>
                    <a:cubicBezTo>
                      <a:pt x="132654" y="103144"/>
                      <a:pt x="130996" y="112223"/>
                      <a:pt x="127795" y="120804"/>
                    </a:cubicBezTo>
                    <a:close/>
                  </a:path>
                </a:pathLst>
              </a:custGeom>
              <a:solidFill>
                <a:srgbClr val="FFFFFF"/>
              </a:solidFill>
              <a:ln>
                <a:noFill/>
              </a:ln>
              <a:extLst>
                <a:ext uri="{91240B29-F687-4F45-9708-019B960494DF}">
                  <a14:hiddenLine xmlns:a14="http://schemas.microsoft.com/office/drawing/2010/main" w="2327" cap="flat">
                    <a:solidFill>
                      <a:srgbClr val="000000"/>
                    </a:solidFill>
                    <a:prstDash val="solid"/>
                    <a:miter lim="800000"/>
                    <a:headEnd/>
                    <a:tailEnd/>
                  </a14:hiddenLine>
                </a:ext>
              </a:extLst>
            </p:spPr>
            <p:txBody>
              <a:bodyPr anchor="ctr"/>
              <a:lstStyle/>
              <a:p>
                <a:endParaRPr lang="en-US"/>
              </a:p>
            </p:txBody>
          </p:sp>
        </p:grpSp>
      </p:grpSp>
      <p:sp>
        <p:nvSpPr>
          <p:cNvPr id="12" name="Title 1"/>
          <p:cNvSpPr>
            <a:spLocks noGrp="1"/>
          </p:cNvSpPr>
          <p:nvPr>
            <p:ph type="title"/>
          </p:nvPr>
        </p:nvSpPr>
        <p:spPr>
          <a:xfrm>
            <a:off x="2" y="659965"/>
            <a:ext cx="11174751" cy="683264"/>
          </a:xfrm>
          <a:prstGeom prst="rect">
            <a:avLst/>
          </a:prstGeom>
          <a:gradFill>
            <a:gsLst>
              <a:gs pos="0">
                <a:schemeClr val="accent2"/>
              </a:gs>
              <a:gs pos="100000">
                <a:schemeClr val="accent6"/>
              </a:gs>
            </a:gsLst>
            <a:lin ang="0" scaled="0"/>
          </a:gradFill>
          <a:effectLst>
            <a:outerShdw blurRad="50800" dist="38100" dir="2700000" algn="tl" rotWithShape="0">
              <a:prstClr val="black">
                <a:alpha val="40000"/>
              </a:prstClr>
            </a:outerShdw>
          </a:effectLst>
        </p:spPr>
        <p:txBody>
          <a:bodyPr/>
          <a:lstStyle>
            <a:lvl1pPr algn="l">
              <a:defRPr sz="3600" b="0" cap="all" spc="51" baseline="0">
                <a:solidFill>
                  <a:schemeClr val="bg1"/>
                </a:solidFill>
                <a:latin typeface="+mj-lt"/>
              </a:defRPr>
            </a:lvl1pPr>
          </a:lstStyle>
          <a:p>
            <a:r>
              <a:rPr lang="en-US"/>
              <a:t>Click to edit Master title style</a:t>
            </a:r>
          </a:p>
        </p:txBody>
      </p:sp>
      <p:sp>
        <p:nvSpPr>
          <p:cNvPr id="13" name="Content Placeholder 2"/>
          <p:cNvSpPr>
            <a:spLocks noGrp="1"/>
          </p:cNvSpPr>
          <p:nvPr>
            <p:ph idx="1"/>
          </p:nvPr>
        </p:nvSpPr>
        <p:spPr>
          <a:xfrm>
            <a:off x="571500" y="2226834"/>
            <a:ext cx="11009483" cy="3950130"/>
          </a:xfrm>
        </p:spPr>
        <p:txBody>
          <a:bodyPr/>
          <a:lstStyle>
            <a:lvl1pPr>
              <a:spcAft>
                <a:spcPts val="600"/>
              </a:spcAft>
              <a:defRPr/>
            </a:lvl1pPr>
            <a:lvl2pPr>
              <a:spcAft>
                <a:spcPts val="600"/>
              </a:spcAft>
              <a:defRPr/>
            </a:lvl2pPr>
            <a:lvl3pPr>
              <a:spcBef>
                <a:spcPts val="300"/>
              </a:spcBef>
              <a:spcAft>
                <a:spcPts val="600"/>
              </a:spcAft>
              <a:defRPr sz="2200"/>
            </a:lvl3pPr>
            <a:lvl4pPr>
              <a:lnSpc>
                <a:spcPts val="1800"/>
              </a:lnSpc>
              <a:spcBef>
                <a:spcPts val="500"/>
              </a:spcBef>
              <a:spcAft>
                <a:spcPts val="300"/>
              </a:spcAft>
              <a:defRPr/>
            </a:lvl4pPr>
            <a:lvl5pPr marL="630223" indent="-171446">
              <a:spcBef>
                <a:spcPts val="500"/>
              </a:spcBef>
              <a:spcAft>
                <a:spcPts val="400"/>
              </a:spcAft>
              <a:buClr>
                <a:schemeClr val="accent6"/>
              </a:buClr>
              <a:buFont typeface="Dubai Light" panose="020B0303030403030204" pitchFamily="34" charset="-78"/>
              <a:buChar char="+"/>
              <a:defRPr sz="1600" baseline="0"/>
            </a:lvl5pPr>
            <a:lvl6pPr marL="914377" indent="-169858">
              <a:spcBef>
                <a:spcPts val="500"/>
              </a:spcBef>
              <a:spcAft>
                <a:spcPts val="600"/>
              </a:spcAft>
              <a:buClr>
                <a:schemeClr val="accent6"/>
              </a:buClr>
              <a:buFont typeface="Dubai Light" panose="020B0303030403030204" pitchFamily="34" charset="-78"/>
              <a:buChar char="+"/>
              <a:defRPr sz="1600" spc="51" baseline="0">
                <a:solidFill>
                  <a:schemeClr val="bg2"/>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2"/>
          <p:cNvSpPr>
            <a:spLocks noGrp="1"/>
          </p:cNvSpPr>
          <p:nvPr>
            <p:ph type="subTitle" idx="10"/>
          </p:nvPr>
        </p:nvSpPr>
        <p:spPr>
          <a:xfrm>
            <a:off x="1" y="1467444"/>
            <a:ext cx="11174753" cy="378565"/>
          </a:xfrm>
        </p:spPr>
        <p:txBody>
          <a:bodyPr lIns="585216" bIns="0">
            <a:spAutoFit/>
          </a:bodyPr>
          <a:lstStyle>
            <a:lvl1pPr marL="0" indent="0" algn="l">
              <a:buNone/>
              <a:defRPr sz="2400" b="0" cap="all" spc="251" normalizeH="0" baseline="0">
                <a:solidFill>
                  <a:schemeClr val="bg2"/>
                </a:solidFill>
                <a:latin typeface="+mn-lt"/>
                <a:cs typeface="Dubai Light" panose="020B0303030403030204" pitchFamily="34" charset="-78"/>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5" name="Slide Number Placeholder 5">
            <a:extLst>
              <a:ext uri="{FF2B5EF4-FFF2-40B4-BE49-F238E27FC236}">
                <a16:creationId xmlns:a16="http://schemas.microsoft.com/office/drawing/2014/main" id="{9C12925F-3242-AE7E-A928-A8397ABCD39C}"/>
              </a:ext>
            </a:extLst>
          </p:cNvPr>
          <p:cNvSpPr>
            <a:spLocks noGrp="1"/>
          </p:cNvSpPr>
          <p:nvPr>
            <p:ph type="sldNum" sz="quarter" idx="11"/>
          </p:nvPr>
        </p:nvSpPr>
        <p:spPr>
          <a:xfrm>
            <a:off x="11466514" y="6408738"/>
            <a:ext cx="554037" cy="279400"/>
          </a:xfrm>
          <a:prstGeom prst="rect">
            <a:avLst/>
          </a:prstGeom>
          <a:solidFill>
            <a:schemeClr val="bg1"/>
          </a:solidFill>
        </p:spPr>
        <p:txBody>
          <a:bodyPr vert="horz" lIns="91440" tIns="45720" rIns="91440" bIns="45720" rtlCol="0" anchor="b"/>
          <a:lstStyle>
            <a:lvl1pPr algn="r">
              <a:defRPr sz="1200" smtClean="0">
                <a:solidFill>
                  <a:schemeClr val="tx1">
                    <a:tint val="75000"/>
                  </a:schemeClr>
                </a:solidFill>
              </a:defRPr>
            </a:lvl1pPr>
          </a:lstStyle>
          <a:p>
            <a:pPr>
              <a:defRPr/>
            </a:pPr>
            <a:fld id="{DFF043D9-B82B-4D2E-B443-B12815655D2D}" type="slidenum">
              <a:rPr lang="en-US"/>
              <a:pPr>
                <a:defRPr/>
              </a:pPr>
              <a:t>‹#›</a:t>
            </a:fld>
            <a:endParaRPr lang="en-US"/>
          </a:p>
        </p:txBody>
      </p:sp>
    </p:spTree>
    <p:extLst>
      <p:ext uri="{BB962C8B-B14F-4D97-AF65-F5344CB8AC3E}">
        <p14:creationId xmlns:p14="http://schemas.microsoft.com/office/powerpoint/2010/main" val="286615596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007425"/>
            <a:ext cx="10515600" cy="68326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04322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1_Bullet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BD0FA3-5C29-F8DD-F2DF-6253CD96A802}"/>
              </a:ext>
            </a:extLst>
          </p:cNvPr>
          <p:cNvSpPr/>
          <p:nvPr userDrawn="1"/>
        </p:nvSpPr>
        <p:spPr bwMode="auto">
          <a:xfrm>
            <a:off x="990600" y="91440"/>
            <a:ext cx="10972800"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 name="Content Placeholder 2"/>
          <p:cNvSpPr>
            <a:spLocks noGrp="1"/>
          </p:cNvSpPr>
          <p:nvPr>
            <p:ph sz="half" idx="10"/>
          </p:nvPr>
        </p:nvSpPr>
        <p:spPr>
          <a:xfrm>
            <a:off x="461432" y="1325562"/>
            <a:ext cx="11222568" cy="4846638"/>
          </a:xfrm>
          <a:prstGeom prst="rect">
            <a:avLst/>
          </a:prstGeom>
        </p:spPr>
        <p:txBody>
          <a:bodyPr/>
          <a:lstStyle>
            <a:lvl1pPr marL="228570" indent="-228570">
              <a:buClr>
                <a:srgbClr val="19396E"/>
              </a:buClr>
              <a:buSzPct val="100000"/>
              <a:defRPr sz="2400" baseline="0">
                <a:solidFill>
                  <a:schemeClr val="tx1"/>
                </a:solidFill>
                <a:latin typeface="Calibri" pitchFamily="34" charset="0"/>
              </a:defRPr>
            </a:lvl1pPr>
            <a:lvl2pPr marL="457143" indent="-228570">
              <a:buClr>
                <a:srgbClr val="5D85A9"/>
              </a:buClr>
              <a:buFont typeface="Wingdings" charset="2"/>
              <a:buChar char="§"/>
              <a:defRPr sz="2000">
                <a:solidFill>
                  <a:schemeClr val="tx1"/>
                </a:solidFill>
                <a:latin typeface="Calibri" pitchFamily="34" charset="0"/>
              </a:defRPr>
            </a:lvl2pPr>
            <a:lvl3pPr marL="685715" indent="-228570">
              <a:buClr>
                <a:srgbClr val="19396E"/>
              </a:buClr>
              <a:buFont typeface="Courier New"/>
              <a:buChar char="o"/>
              <a:defRPr sz="1800">
                <a:solidFill>
                  <a:schemeClr val="tx1"/>
                </a:solidFill>
                <a:latin typeface="Calibri" pitchFamily="34" charset="0"/>
              </a:defRPr>
            </a:lvl3pPr>
            <a:lvl4pPr marL="914286" indent="-228570">
              <a:buClr>
                <a:srgbClr val="19396E"/>
              </a:buClr>
              <a:defRPr sz="1600">
                <a:solidFill>
                  <a:schemeClr val="tx1"/>
                </a:solidFill>
                <a:latin typeface="Calibri" pitchFamily="34" charset="0"/>
              </a:defRPr>
            </a:lvl4pPr>
            <a:lvl5pPr marL="2057145" indent="-22857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Title 1"/>
          <p:cNvSpPr>
            <a:spLocks noGrp="1"/>
          </p:cNvSpPr>
          <p:nvPr>
            <p:ph type="title" hasCustomPrompt="1"/>
          </p:nvPr>
        </p:nvSpPr>
        <p:spPr>
          <a:xfrm>
            <a:off x="3962406" y="122468"/>
            <a:ext cx="6705596" cy="517065"/>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3996709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805249-9FAC-9692-6C68-7E591A02A5C9}"/>
              </a:ext>
            </a:extLst>
          </p:cNvPr>
          <p:cNvSpPr txBox="1">
            <a:spLocks noChangeArrowheads="1"/>
          </p:cNvSpPr>
          <p:nvPr userDrawn="1"/>
        </p:nvSpPr>
        <p:spPr bwMode="auto">
          <a:xfrm>
            <a:off x="1535114" y="5967414"/>
            <a:ext cx="7653337" cy="338554"/>
          </a:xfrm>
          <a:prstGeom prst="rect">
            <a:avLst/>
          </a:prstGeom>
          <a:noFill/>
          <a:ln>
            <a:noFill/>
          </a:ln>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defRPr/>
            </a:pPr>
            <a:endParaRPr lang="en-US" altLang="en-US" sz="800" b="1"/>
          </a:p>
          <a:p>
            <a:pPr eaLnBrk="1" hangingPunct="1">
              <a:defRPr/>
            </a:pPr>
            <a:r>
              <a:rPr lang="en-US" altLang="en-US" sz="800"/>
              <a:t> </a:t>
            </a:r>
          </a:p>
        </p:txBody>
      </p:sp>
      <p:sp>
        <p:nvSpPr>
          <p:cNvPr id="2" name="Title 1"/>
          <p:cNvSpPr>
            <a:spLocks noGrp="1"/>
          </p:cNvSpPr>
          <p:nvPr>
            <p:ph type="title"/>
          </p:nvPr>
        </p:nvSpPr>
        <p:spPr/>
        <p:txBody>
          <a:bodyPr>
            <a:noAutofit/>
          </a:bodyPr>
          <a:lstStyle/>
          <a:p>
            <a:r>
              <a:rPr lang="en-US"/>
              <a:t>Click to edit Master title style</a:t>
            </a:r>
            <a:endParaRPr lang="en-US" dirty="0"/>
          </a:p>
        </p:txBody>
      </p:sp>
      <p:sp>
        <p:nvSpPr>
          <p:cNvPr id="3" name="Content Placeholder 2"/>
          <p:cNvSpPr>
            <a:spLocks noGrp="1"/>
          </p:cNvSpPr>
          <p:nvPr>
            <p:ph sz="half" idx="1"/>
          </p:nvPr>
        </p:nvSpPr>
        <p:spPr>
          <a:xfrm>
            <a:off x="1529255" y="1825625"/>
            <a:ext cx="5334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863253" y="1825625"/>
            <a:ext cx="532874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4066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51EB8-218A-414C-0BBE-A36EA0C3E5E2}"/>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3" name="Footer Placeholder 2">
            <a:extLst>
              <a:ext uri="{FF2B5EF4-FFF2-40B4-BE49-F238E27FC236}">
                <a16:creationId xmlns:a16="http://schemas.microsoft.com/office/drawing/2014/main" id="{3956CD3F-7DEA-F08E-CCC2-C8A09C9881D5}"/>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5216782-5E28-074E-2CCA-03BAFFDF4B3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Tree>
    <p:extLst>
      <p:ext uri="{BB962C8B-B14F-4D97-AF65-F5344CB8AC3E}">
        <p14:creationId xmlns:p14="http://schemas.microsoft.com/office/powerpoint/2010/main" val="2106742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ullet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BD0FA3-5C29-F8DD-F2DF-6253CD96A802}"/>
              </a:ext>
            </a:extLst>
          </p:cNvPr>
          <p:cNvSpPr/>
          <p:nvPr userDrawn="1"/>
        </p:nvSpPr>
        <p:spPr bwMode="auto">
          <a:xfrm>
            <a:off x="990600" y="91440"/>
            <a:ext cx="10972800"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 name="Content Placeholder 2"/>
          <p:cNvSpPr>
            <a:spLocks noGrp="1"/>
          </p:cNvSpPr>
          <p:nvPr>
            <p:ph sz="half" idx="10"/>
          </p:nvPr>
        </p:nvSpPr>
        <p:spPr>
          <a:xfrm>
            <a:off x="461432" y="1325562"/>
            <a:ext cx="11222568" cy="4577297"/>
          </a:xfrm>
          <a:prstGeom prst="rect">
            <a:avLst/>
          </a:prstGeom>
        </p:spPr>
        <p:txBody>
          <a:bodyPr/>
          <a:lstStyle>
            <a:lvl1pPr marL="228570" indent="-228570">
              <a:buClr>
                <a:srgbClr val="19396E"/>
              </a:buClr>
              <a:buSzPct val="100000"/>
              <a:defRPr sz="2400" baseline="0">
                <a:solidFill>
                  <a:schemeClr val="tx1"/>
                </a:solidFill>
                <a:latin typeface="Calibri" pitchFamily="34" charset="0"/>
              </a:defRPr>
            </a:lvl1pPr>
            <a:lvl2pPr marL="457143" indent="-228570">
              <a:buClr>
                <a:srgbClr val="5D85A9"/>
              </a:buClr>
              <a:buFont typeface="Wingdings" charset="2"/>
              <a:buChar char="§"/>
              <a:defRPr sz="2000">
                <a:solidFill>
                  <a:schemeClr val="tx1"/>
                </a:solidFill>
                <a:latin typeface="Calibri" pitchFamily="34" charset="0"/>
              </a:defRPr>
            </a:lvl2pPr>
            <a:lvl3pPr marL="685715" indent="-228570">
              <a:buClr>
                <a:srgbClr val="19396E"/>
              </a:buClr>
              <a:buFont typeface="Courier New"/>
              <a:buChar char="o"/>
              <a:defRPr sz="1800">
                <a:solidFill>
                  <a:schemeClr val="tx1"/>
                </a:solidFill>
                <a:latin typeface="Calibri" pitchFamily="34" charset="0"/>
              </a:defRPr>
            </a:lvl3pPr>
            <a:lvl4pPr marL="914286" indent="-228570">
              <a:buClr>
                <a:srgbClr val="19396E"/>
              </a:buClr>
              <a:defRPr sz="1600">
                <a:solidFill>
                  <a:schemeClr val="tx1"/>
                </a:solidFill>
                <a:latin typeface="Calibri" pitchFamily="34" charset="0"/>
              </a:defRPr>
            </a:lvl4pPr>
            <a:lvl5pPr marL="2057145" indent="-22857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Title 1"/>
          <p:cNvSpPr>
            <a:spLocks noGrp="1"/>
          </p:cNvSpPr>
          <p:nvPr>
            <p:ph type="title" hasCustomPrompt="1"/>
          </p:nvPr>
        </p:nvSpPr>
        <p:spPr>
          <a:xfrm>
            <a:off x="990601" y="76200"/>
            <a:ext cx="9677401" cy="609600"/>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
        <p:nvSpPr>
          <p:cNvPr id="3" name="Rectangle 2">
            <a:extLst>
              <a:ext uri="{FF2B5EF4-FFF2-40B4-BE49-F238E27FC236}">
                <a16:creationId xmlns:a16="http://schemas.microsoft.com/office/drawing/2014/main" id="{259D3C36-22B3-18BC-2254-C84B22DD71EA}"/>
              </a:ext>
            </a:extLst>
          </p:cNvPr>
          <p:cNvSpPr/>
          <p:nvPr userDrawn="1"/>
        </p:nvSpPr>
        <p:spPr bwMode="auto">
          <a:xfrm>
            <a:off x="10853058" y="6533924"/>
            <a:ext cx="1034143" cy="247876"/>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r" defTabSz="914377"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accent2">
                  <a:lumMod val="75000"/>
                </a:schemeClr>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2543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C85AEE-B959-5EA2-93A7-CF6AC2BE0A49}"/>
              </a:ext>
            </a:extLst>
          </p:cNvPr>
          <p:cNvSpPr/>
          <p:nvPr userDrawn="1"/>
        </p:nvSpPr>
        <p:spPr bwMode="auto">
          <a:xfrm>
            <a:off x="990601" y="91440"/>
            <a:ext cx="10998199"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Content Placeholder 2"/>
          <p:cNvSpPr>
            <a:spLocks noGrp="1"/>
          </p:cNvSpPr>
          <p:nvPr>
            <p:ph sz="half" idx="10"/>
          </p:nvPr>
        </p:nvSpPr>
        <p:spPr>
          <a:xfrm>
            <a:off x="461432" y="1325562"/>
            <a:ext cx="5388864" cy="4846638"/>
          </a:xfrm>
          <a:prstGeom prst="rect">
            <a:avLst/>
          </a:prstGeom>
        </p:spPr>
        <p:txBody>
          <a:bodyPr/>
          <a:lstStyle>
            <a:lvl1pPr marL="228570" indent="-228570">
              <a:buClr>
                <a:srgbClr val="19396E"/>
              </a:buClr>
              <a:defRPr sz="2400" baseline="0">
                <a:solidFill>
                  <a:schemeClr val="tx1"/>
                </a:solidFill>
                <a:latin typeface="Calibri" pitchFamily="34" charset="0"/>
              </a:defRPr>
            </a:lvl1pPr>
            <a:lvl2pPr marL="457143" indent="-228570">
              <a:buClr>
                <a:srgbClr val="5D85A9"/>
              </a:buClr>
              <a:buFont typeface="Wingdings" charset="2"/>
              <a:buChar char="§"/>
              <a:defRPr sz="2000">
                <a:solidFill>
                  <a:schemeClr val="tx1"/>
                </a:solidFill>
                <a:latin typeface="Calibri" pitchFamily="34" charset="0"/>
              </a:defRPr>
            </a:lvl2pPr>
            <a:lvl3pPr marL="685715" indent="-228570">
              <a:buClr>
                <a:srgbClr val="19396E"/>
              </a:buClr>
              <a:buFont typeface="Courier New"/>
              <a:buChar char="o"/>
              <a:defRPr sz="1800">
                <a:solidFill>
                  <a:schemeClr val="tx1"/>
                </a:solidFill>
                <a:latin typeface="Calibri" pitchFamily="34" charset="0"/>
              </a:defRPr>
            </a:lvl3pPr>
            <a:lvl4pPr marL="914286" indent="-228570">
              <a:buClr>
                <a:srgbClr val="19396E"/>
              </a:buClr>
              <a:defRPr sz="1600">
                <a:solidFill>
                  <a:schemeClr val="tx1"/>
                </a:solidFill>
                <a:latin typeface="Calibri" pitchFamily="34" charset="0"/>
              </a:defRPr>
            </a:lvl4pPr>
            <a:lvl5pPr marL="2057145" indent="-22857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8" name="Content Placeholder 2"/>
          <p:cNvSpPr>
            <a:spLocks noGrp="1"/>
          </p:cNvSpPr>
          <p:nvPr>
            <p:ph sz="half" idx="11"/>
          </p:nvPr>
        </p:nvSpPr>
        <p:spPr>
          <a:xfrm>
            <a:off x="6091936" y="1325562"/>
            <a:ext cx="5388864" cy="4846638"/>
          </a:xfrm>
          <a:prstGeom prst="rect">
            <a:avLst/>
          </a:prstGeom>
        </p:spPr>
        <p:txBody>
          <a:bodyPr/>
          <a:lstStyle>
            <a:lvl1pPr marL="228570" indent="-228570">
              <a:buClr>
                <a:srgbClr val="19396E"/>
              </a:buClr>
              <a:defRPr sz="2400" baseline="0">
                <a:solidFill>
                  <a:schemeClr val="tx1"/>
                </a:solidFill>
                <a:latin typeface="Calibri" pitchFamily="34" charset="0"/>
              </a:defRPr>
            </a:lvl1pPr>
            <a:lvl2pPr marL="457143" indent="-228570">
              <a:buClr>
                <a:srgbClr val="5D85A9"/>
              </a:buClr>
              <a:buFont typeface="Wingdings" charset="2"/>
              <a:buChar char="§"/>
              <a:defRPr sz="2000">
                <a:solidFill>
                  <a:schemeClr val="tx1"/>
                </a:solidFill>
                <a:latin typeface="Calibri" pitchFamily="34" charset="0"/>
              </a:defRPr>
            </a:lvl2pPr>
            <a:lvl3pPr marL="685715" indent="-228570">
              <a:buClr>
                <a:srgbClr val="19396E"/>
              </a:buClr>
              <a:buFont typeface="Courier New"/>
              <a:buChar char="o"/>
              <a:defRPr sz="1800">
                <a:solidFill>
                  <a:schemeClr val="tx1"/>
                </a:solidFill>
                <a:latin typeface="Calibri" pitchFamily="34" charset="0"/>
              </a:defRPr>
            </a:lvl3pPr>
            <a:lvl4pPr marL="914286" indent="-228570">
              <a:buClr>
                <a:srgbClr val="19396E"/>
              </a:buClr>
              <a:defRPr sz="1600">
                <a:solidFill>
                  <a:schemeClr val="tx1"/>
                </a:solidFill>
                <a:latin typeface="Calibri" pitchFamily="34" charset="0"/>
              </a:defRPr>
            </a:lvl4pPr>
            <a:lvl5pPr marL="2057145" indent="-22857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990599" y="76200"/>
            <a:ext cx="9677403" cy="609600"/>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31286550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9B3F0C-1845-D7FC-B76D-CAC55022A372}"/>
              </a:ext>
            </a:extLst>
          </p:cNvPr>
          <p:cNvSpPr/>
          <p:nvPr userDrawn="1"/>
        </p:nvSpPr>
        <p:spPr bwMode="auto">
          <a:xfrm>
            <a:off x="1066799" y="91440"/>
            <a:ext cx="10922004"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hasCustomPrompt="1"/>
          </p:nvPr>
        </p:nvSpPr>
        <p:spPr>
          <a:xfrm>
            <a:off x="3962406" y="76200"/>
            <a:ext cx="6705596" cy="609600"/>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
        <p:nvSpPr>
          <p:cNvPr id="11" name="Text Placeholder 3"/>
          <p:cNvSpPr>
            <a:spLocks noGrp="1"/>
          </p:cNvSpPr>
          <p:nvPr>
            <p:ph type="body" sz="half" idx="2"/>
          </p:nvPr>
        </p:nvSpPr>
        <p:spPr>
          <a:xfrm>
            <a:off x="461432" y="1325562"/>
            <a:ext cx="11222568" cy="4876800"/>
          </a:xfrm>
          <a:prstGeom prst="rect">
            <a:avLst/>
          </a:prstGeom>
        </p:spPr>
        <p:txBody>
          <a:bodyPr/>
          <a:lstStyle>
            <a:lvl1pPr marL="228570" marR="0" indent="-228570" algn="l" defTabSz="914286" rtl="0" eaLnBrk="1" fontAlgn="base" latinLnBrk="0" hangingPunct="1">
              <a:lnSpc>
                <a:spcPct val="100000"/>
              </a:lnSpc>
              <a:spcBef>
                <a:spcPts val="672"/>
              </a:spcBef>
              <a:spcAft>
                <a:spcPts val="0"/>
              </a:spcAft>
              <a:buClr>
                <a:srgbClr val="19396E"/>
              </a:buClr>
              <a:buSzPct val="150000"/>
              <a:buFont typeface="Arial" pitchFamily="34" charset="0"/>
              <a:buNone/>
              <a:tabLst/>
              <a:defRPr sz="2400" baseline="0">
                <a:solidFill>
                  <a:schemeClr val="accent6"/>
                </a:solidFill>
                <a:latin typeface="Calibri"/>
                <a:cs typeface="Calibri"/>
              </a:defRPr>
            </a:lvl1pPr>
            <a:lvl2pPr marL="457143" indent="-228570">
              <a:lnSpc>
                <a:spcPct val="100000"/>
              </a:lnSpc>
              <a:spcBef>
                <a:spcPts val="576"/>
              </a:spcBef>
              <a:spcAft>
                <a:spcPts val="0"/>
              </a:spcAft>
              <a:buClr>
                <a:srgbClr val="5D85A9"/>
              </a:buClr>
              <a:buFont typeface="Wingdings" charset="2"/>
              <a:buChar char="§"/>
              <a:defRPr sz="2000">
                <a:solidFill>
                  <a:schemeClr val="accent6"/>
                </a:solidFill>
                <a:latin typeface="Calibri"/>
                <a:cs typeface="Calibri"/>
              </a:defRPr>
            </a:lvl2pPr>
            <a:lvl3pPr marL="685715" indent="-228570">
              <a:lnSpc>
                <a:spcPct val="100000"/>
              </a:lnSpc>
              <a:spcBef>
                <a:spcPts val="480"/>
              </a:spcBef>
              <a:spcAft>
                <a:spcPts val="0"/>
              </a:spcAft>
              <a:buClr>
                <a:srgbClr val="19396E"/>
              </a:buClr>
              <a:buFont typeface="Courier New"/>
              <a:buChar char="o"/>
              <a:defRPr sz="1800">
                <a:solidFill>
                  <a:schemeClr val="accent6"/>
                </a:solidFill>
                <a:latin typeface="Calibri"/>
                <a:cs typeface="Calibri"/>
              </a:defRPr>
            </a:lvl3pPr>
            <a:lvl4pPr marL="914286" indent="-228570">
              <a:lnSpc>
                <a:spcPct val="100000"/>
              </a:lnSpc>
              <a:spcBef>
                <a:spcPts val="384"/>
              </a:spcBef>
              <a:spcAft>
                <a:spcPts val="0"/>
              </a:spcAft>
              <a:buClr>
                <a:srgbClr val="19396E"/>
              </a:buClr>
              <a:buFont typeface="Lucida Grande"/>
              <a:buChar char="­"/>
              <a:defRPr sz="1600" baseline="0">
                <a:solidFill>
                  <a:schemeClr val="accent6"/>
                </a:solidFill>
                <a:latin typeface="Calibri"/>
                <a:cs typeface="Calibri"/>
              </a:defRPr>
            </a:lvl4pPr>
            <a:lvl5pPr marL="2057145" indent="-228570">
              <a:lnSpc>
                <a:spcPct val="100000"/>
              </a:lnSpc>
              <a:spcBef>
                <a:spcPts val="384"/>
              </a:spcBef>
              <a:spcAft>
                <a:spcPts val="0"/>
              </a:spcAft>
              <a:buClr>
                <a:srgbClr val="19396E"/>
              </a:buClr>
              <a:buFont typeface="Wingdings" charset="2"/>
              <a:buChar char="§"/>
              <a:defRPr sz="1600">
                <a:solidFill>
                  <a:schemeClr val="tx1"/>
                </a:solidFill>
                <a:latin typeface="Calibri"/>
                <a:cs typeface="Calibri"/>
              </a:defRPr>
            </a:lvl5pPr>
            <a:lvl6pPr marL="2285716" indent="0">
              <a:buNone/>
              <a:defRPr sz="900"/>
            </a:lvl6pPr>
            <a:lvl7pPr marL="2742859" indent="0">
              <a:buNone/>
              <a:defRPr sz="900"/>
            </a:lvl7pPr>
            <a:lvl8pPr marL="3200003" indent="0">
              <a:buNone/>
              <a:defRPr sz="900"/>
            </a:lvl8pPr>
            <a:lvl9pPr marL="3657145" indent="0">
              <a:buNone/>
              <a:defRPr sz="900"/>
            </a:lvl9pPr>
          </a:lstStyle>
          <a:p>
            <a:pPr marL="228570" marR="0" lvl="0" indent="-228570" algn="l" defTabSz="914286" rtl="0" eaLnBrk="1" fontAlgn="base" latinLnBrk="0" hangingPunct="1">
              <a:lnSpc>
                <a:spcPct val="100000"/>
              </a:lnSpc>
              <a:spcBef>
                <a:spcPts val="672"/>
              </a:spcBef>
              <a:spcAft>
                <a:spcPts val="0"/>
              </a:spcAft>
              <a:buClr>
                <a:srgbClr val="19396E"/>
              </a:buClr>
              <a:buSzTx/>
              <a:tabLst/>
              <a:defRPr/>
            </a:pPr>
            <a:r>
              <a:rPr lang="en-US"/>
              <a:t>Edit Master text styles</a:t>
            </a:r>
          </a:p>
        </p:txBody>
      </p:sp>
    </p:spTree>
    <p:extLst>
      <p:ext uri="{BB962C8B-B14F-4D97-AF65-F5344CB8AC3E}">
        <p14:creationId xmlns:p14="http://schemas.microsoft.com/office/powerpoint/2010/main" val="1651315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1_Bullets">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BD0FA3-5C29-F8DD-F2DF-6253CD96A802}"/>
              </a:ext>
            </a:extLst>
          </p:cNvPr>
          <p:cNvSpPr/>
          <p:nvPr userDrawn="1"/>
        </p:nvSpPr>
        <p:spPr bwMode="auto">
          <a:xfrm>
            <a:off x="990600" y="91440"/>
            <a:ext cx="10972800"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 name="Content Placeholder 2"/>
          <p:cNvSpPr>
            <a:spLocks noGrp="1"/>
          </p:cNvSpPr>
          <p:nvPr>
            <p:ph sz="half" idx="10"/>
          </p:nvPr>
        </p:nvSpPr>
        <p:spPr>
          <a:xfrm>
            <a:off x="461432" y="1325562"/>
            <a:ext cx="11222568" cy="4846638"/>
          </a:xfrm>
          <a:prstGeom prst="rect">
            <a:avLst/>
          </a:prstGeom>
        </p:spPr>
        <p:txBody>
          <a:bodyPr/>
          <a:lstStyle>
            <a:lvl1pPr marL="228570" indent="-228570">
              <a:buClr>
                <a:srgbClr val="19396E"/>
              </a:buClr>
              <a:buSzPct val="100000"/>
              <a:defRPr sz="2400" baseline="0">
                <a:solidFill>
                  <a:schemeClr val="tx1"/>
                </a:solidFill>
                <a:latin typeface="Calibri" pitchFamily="34" charset="0"/>
              </a:defRPr>
            </a:lvl1pPr>
            <a:lvl2pPr marL="457143" indent="-228570">
              <a:buClr>
                <a:srgbClr val="5D85A9"/>
              </a:buClr>
              <a:buFont typeface="Wingdings" charset="2"/>
              <a:buChar char="§"/>
              <a:defRPr sz="2000">
                <a:solidFill>
                  <a:schemeClr val="tx1"/>
                </a:solidFill>
                <a:latin typeface="Calibri" pitchFamily="34" charset="0"/>
              </a:defRPr>
            </a:lvl2pPr>
            <a:lvl3pPr marL="685715" indent="-228570">
              <a:buClr>
                <a:srgbClr val="19396E"/>
              </a:buClr>
              <a:buFont typeface="Courier New"/>
              <a:buChar char="o"/>
              <a:defRPr sz="1800">
                <a:solidFill>
                  <a:schemeClr val="tx1"/>
                </a:solidFill>
                <a:latin typeface="Calibri" pitchFamily="34" charset="0"/>
              </a:defRPr>
            </a:lvl3pPr>
            <a:lvl4pPr marL="914286" indent="-228570">
              <a:buClr>
                <a:srgbClr val="19396E"/>
              </a:buClr>
              <a:defRPr sz="1600">
                <a:solidFill>
                  <a:schemeClr val="tx1"/>
                </a:solidFill>
                <a:latin typeface="Calibri" pitchFamily="34" charset="0"/>
              </a:defRPr>
            </a:lvl4pPr>
            <a:lvl5pPr marL="2057145" indent="-228570">
              <a:buClr>
                <a:srgbClr val="19396E"/>
              </a:buClr>
              <a:buFont typeface="Wingdings" charset="2"/>
              <a:buChar char="§"/>
              <a:defRPr sz="1600">
                <a:solidFill>
                  <a:schemeClr val="accent4"/>
                </a:solidFill>
                <a:latin typeface="Calibri"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Title 1"/>
          <p:cNvSpPr>
            <a:spLocks noGrp="1"/>
          </p:cNvSpPr>
          <p:nvPr>
            <p:ph type="title" hasCustomPrompt="1"/>
          </p:nvPr>
        </p:nvSpPr>
        <p:spPr>
          <a:xfrm>
            <a:off x="3962406" y="76200"/>
            <a:ext cx="6705596" cy="609600"/>
          </a:xfrm>
          <a:prstGeom prst="rect">
            <a:avLst/>
          </a:prstGeom>
        </p:spPr>
        <p:txBody>
          <a:bodyPr anchor="ctr" anchorCtr="0"/>
          <a:lstStyle>
            <a:lvl1pPr algn="r">
              <a:defRPr sz="2400" b="1">
                <a:solidFill>
                  <a:schemeClr val="bg1"/>
                </a:solidFill>
                <a:latin typeface="Tahoma" pitchFamily="34" charset="0"/>
                <a:ea typeface="Tahoma" pitchFamily="34" charset="0"/>
                <a:cs typeface="Tahoma" pitchFamily="34" charset="0"/>
              </a:defRPr>
            </a:lvl1pPr>
          </a:lstStyle>
          <a:p>
            <a:r>
              <a:rPr lang="en-US" dirty="0"/>
              <a:t>Slide Title</a:t>
            </a:r>
          </a:p>
        </p:txBody>
      </p:sp>
    </p:spTree>
    <p:extLst>
      <p:ext uri="{BB962C8B-B14F-4D97-AF65-F5344CB8AC3E}">
        <p14:creationId xmlns:p14="http://schemas.microsoft.com/office/powerpoint/2010/main" val="36395803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4A9047-A2AF-0168-758F-FE3101ACB8D5}"/>
              </a:ext>
            </a:extLst>
          </p:cNvPr>
          <p:cNvSpPr>
            <a:spLocks noGrp="1" noChangeArrowheads="1"/>
          </p:cNvSpPr>
          <p:nvPr>
            <p:ph type="title"/>
          </p:nvPr>
        </p:nvSpPr>
        <p:spPr bwMode="auto">
          <a:xfrm>
            <a:off x="354013" y="365127"/>
            <a:ext cx="1183798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E80CED5-08A0-9721-63E0-0C8DE9AF08D5}"/>
              </a:ext>
            </a:extLst>
          </p:cNvPr>
          <p:cNvSpPr>
            <a:spLocks noGrp="1" noChangeArrowheads="1"/>
          </p:cNvSpPr>
          <p:nvPr>
            <p:ph type="body" idx="1"/>
          </p:nvPr>
        </p:nvSpPr>
        <p:spPr bwMode="auto">
          <a:xfrm>
            <a:off x="528639" y="1917702"/>
            <a:ext cx="11837987"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A5DB9B18-47FD-DAF8-2B4C-34DDE7A6FFE8}"/>
              </a:ext>
            </a:extLst>
          </p:cNvPr>
          <p:cNvSpPr/>
          <p:nvPr userDrawn="1"/>
        </p:nvSpPr>
        <p:spPr>
          <a:xfrm>
            <a:off x="0" y="5899151"/>
            <a:ext cx="12192000" cy="149225"/>
          </a:xfrm>
          <a:prstGeom prst="rect">
            <a:avLst/>
          </a:prstGeom>
          <a:solidFill>
            <a:srgbClr val="003E6B"/>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9" name="Picture 8" descr="A logo for a company&#10;&#10;Description automatically generated">
            <a:extLst>
              <a:ext uri="{FF2B5EF4-FFF2-40B4-BE49-F238E27FC236}">
                <a16:creationId xmlns:a16="http://schemas.microsoft.com/office/drawing/2014/main" id="{18AEBD4B-01DB-3AC8-BF22-5986CD30A26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14340" y="6144257"/>
            <a:ext cx="119221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descr="A blue text on a black background&#10;&#10;Description automatically generated">
            <a:extLst>
              <a:ext uri="{FF2B5EF4-FFF2-40B4-BE49-F238E27FC236}">
                <a16:creationId xmlns:a16="http://schemas.microsoft.com/office/drawing/2014/main" id="{4EE2ACF9-620E-F71C-7B6A-830A490342F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79601" y="6129970"/>
            <a:ext cx="148431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A black and white logo&#10;&#10;Description automatically generated">
            <a:extLst>
              <a:ext uri="{FF2B5EF4-FFF2-40B4-BE49-F238E27FC236}">
                <a16:creationId xmlns:a16="http://schemas.microsoft.com/office/drawing/2014/main" id="{2E2C369B-24B1-2EC7-8376-A2FAF92E1513}"/>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636963" y="6116875"/>
            <a:ext cx="1975337" cy="44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803" r:id="rId6"/>
    <p:sldLayoutId id="2147483804" r:id="rId7"/>
    <p:sldLayoutId id="2147483805" r:id="rId8"/>
    <p:sldLayoutId id="2147483806" r:id="rId9"/>
    <p:sldLayoutId id="2147483807" r:id="rId10"/>
    <p:sldLayoutId id="214748380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Montserrat SemiBold" panose="020F0502020204030204" pitchFamily="2" charset="0"/>
        </a:defRPr>
      </a:lvl2pPr>
      <a:lvl3pPr algn="l" rtl="0" eaLnBrk="0" fontAlgn="base" hangingPunct="0">
        <a:lnSpc>
          <a:spcPct val="90000"/>
        </a:lnSpc>
        <a:spcBef>
          <a:spcPct val="0"/>
        </a:spcBef>
        <a:spcAft>
          <a:spcPct val="0"/>
        </a:spcAft>
        <a:defRPr sz="4400">
          <a:solidFill>
            <a:schemeClr val="tx1"/>
          </a:solidFill>
          <a:latin typeface="Montserrat SemiBold" panose="020F0502020204030204" pitchFamily="2" charset="0"/>
        </a:defRPr>
      </a:lvl3pPr>
      <a:lvl4pPr algn="l" rtl="0" eaLnBrk="0" fontAlgn="base" hangingPunct="0">
        <a:lnSpc>
          <a:spcPct val="90000"/>
        </a:lnSpc>
        <a:spcBef>
          <a:spcPct val="0"/>
        </a:spcBef>
        <a:spcAft>
          <a:spcPct val="0"/>
        </a:spcAft>
        <a:defRPr sz="4400">
          <a:solidFill>
            <a:schemeClr val="tx1"/>
          </a:solidFill>
          <a:latin typeface="Montserrat SemiBold" panose="020F0502020204030204" pitchFamily="2" charset="0"/>
        </a:defRPr>
      </a:lvl4pPr>
      <a:lvl5pPr algn="l" rtl="0" eaLnBrk="0" fontAlgn="base" hangingPunct="0">
        <a:lnSpc>
          <a:spcPct val="90000"/>
        </a:lnSpc>
        <a:spcBef>
          <a:spcPct val="0"/>
        </a:spcBef>
        <a:spcAft>
          <a:spcPct val="0"/>
        </a:spcAft>
        <a:defRPr sz="4400">
          <a:solidFill>
            <a:schemeClr val="tx1"/>
          </a:solidFill>
          <a:latin typeface="Montserrat SemiBold" panose="020F0502020204030204" pitchFamily="2" charset="0"/>
        </a:defRPr>
      </a:lvl5pPr>
      <a:lvl6pPr marL="457189" algn="l" rtl="0" fontAlgn="base">
        <a:lnSpc>
          <a:spcPct val="90000"/>
        </a:lnSpc>
        <a:spcBef>
          <a:spcPct val="0"/>
        </a:spcBef>
        <a:spcAft>
          <a:spcPct val="0"/>
        </a:spcAft>
        <a:defRPr sz="4400">
          <a:solidFill>
            <a:schemeClr val="tx1"/>
          </a:solidFill>
          <a:latin typeface="Montserrat SemiBold" panose="020F0502020204030204" pitchFamily="2" charset="0"/>
        </a:defRPr>
      </a:lvl6pPr>
      <a:lvl7pPr marL="914377" algn="l" rtl="0" fontAlgn="base">
        <a:lnSpc>
          <a:spcPct val="90000"/>
        </a:lnSpc>
        <a:spcBef>
          <a:spcPct val="0"/>
        </a:spcBef>
        <a:spcAft>
          <a:spcPct val="0"/>
        </a:spcAft>
        <a:defRPr sz="4400">
          <a:solidFill>
            <a:schemeClr val="tx1"/>
          </a:solidFill>
          <a:latin typeface="Montserrat SemiBold" panose="020F0502020204030204" pitchFamily="2" charset="0"/>
        </a:defRPr>
      </a:lvl7pPr>
      <a:lvl8pPr marL="1371566" algn="l" rtl="0" fontAlgn="base">
        <a:lnSpc>
          <a:spcPct val="90000"/>
        </a:lnSpc>
        <a:spcBef>
          <a:spcPct val="0"/>
        </a:spcBef>
        <a:spcAft>
          <a:spcPct val="0"/>
        </a:spcAft>
        <a:defRPr sz="4400">
          <a:solidFill>
            <a:schemeClr val="tx1"/>
          </a:solidFill>
          <a:latin typeface="Montserrat SemiBold" panose="020F0502020204030204" pitchFamily="2" charset="0"/>
        </a:defRPr>
      </a:lvl8pPr>
      <a:lvl9pPr marL="1828754" algn="l" rtl="0" fontAlgn="base">
        <a:lnSpc>
          <a:spcPct val="90000"/>
        </a:lnSpc>
        <a:spcBef>
          <a:spcPct val="0"/>
        </a:spcBef>
        <a:spcAft>
          <a:spcPct val="0"/>
        </a:spcAft>
        <a:defRPr sz="4400">
          <a:solidFill>
            <a:schemeClr val="tx1"/>
          </a:solidFill>
          <a:latin typeface="Montserrat SemiBold" panose="020F0502020204030204" pitchFamily="2" charset="0"/>
        </a:defRPr>
      </a:lvl9pPr>
    </p:titleStyle>
    <p:bodyStyle>
      <a:lvl1pPr marL="342891" indent="-342891" algn="l" rtl="0" eaLnBrk="0" fontAlgn="base" hangingPunct="0">
        <a:spcBef>
          <a:spcPts val="800"/>
        </a:spcBef>
        <a:spcAft>
          <a:spcPct val="0"/>
        </a:spcAft>
        <a:buFont typeface="Arial" panose="020B0604020202020204" pitchFamily="34" charset="0"/>
        <a:buChar char="•"/>
        <a:defRPr sz="4000" kern="1200">
          <a:solidFill>
            <a:schemeClr val="tx1"/>
          </a:solidFill>
          <a:latin typeface="+mn-lt"/>
          <a:ea typeface="+mn-ea"/>
          <a:cs typeface="+mn-cs"/>
        </a:defRPr>
      </a:lvl1pPr>
      <a:lvl2pPr marL="342891" indent="-342891" algn="l" rtl="0" eaLnBrk="0" fontAlgn="base" hangingPunct="0">
        <a:spcBef>
          <a:spcPts val="800"/>
        </a:spcBef>
        <a:spcAft>
          <a:spcPct val="0"/>
        </a:spcAft>
        <a:buFont typeface="Arial" panose="020B0604020202020204" pitchFamily="34" charset="0"/>
        <a:buChar char="•"/>
        <a:defRPr sz="3200" kern="1200">
          <a:solidFill>
            <a:schemeClr val="tx1"/>
          </a:solidFill>
          <a:latin typeface="+mn-lt"/>
          <a:ea typeface="+mn-ea"/>
          <a:cs typeface="+mn-cs"/>
        </a:defRPr>
      </a:lvl2pPr>
      <a:lvl3pPr marL="685783" indent="-342891" algn="l" rtl="0" eaLnBrk="0" fontAlgn="base" hangingPunct="0">
        <a:spcBef>
          <a:spcPts val="800"/>
        </a:spcBef>
        <a:spcAft>
          <a:spcPct val="0"/>
        </a:spcAft>
        <a:buFont typeface="Arial" panose="020B0604020202020204" pitchFamily="34" charset="0"/>
        <a:buChar char="•"/>
        <a:defRPr sz="3200" kern="1200">
          <a:solidFill>
            <a:schemeClr val="tx1"/>
          </a:solidFill>
          <a:latin typeface="+mn-lt"/>
          <a:ea typeface="+mn-ea"/>
          <a:cs typeface="+mn-cs"/>
        </a:defRPr>
      </a:lvl3pPr>
      <a:lvl4pPr marL="1028674" indent="-342891" algn="l" rtl="0" eaLnBrk="0" fontAlgn="base" hangingPunct="0">
        <a:spcBef>
          <a:spcPts val="800"/>
        </a:spcBef>
        <a:spcAft>
          <a:spcPct val="0"/>
        </a:spcAft>
        <a:buFont typeface="Arial" panose="020B0604020202020204" pitchFamily="34" charset="0"/>
        <a:buChar char="•"/>
        <a:defRPr sz="3200" kern="1200">
          <a:solidFill>
            <a:schemeClr val="tx1"/>
          </a:solidFill>
          <a:latin typeface="+mn-lt"/>
          <a:ea typeface="+mn-ea"/>
          <a:cs typeface="+mn-cs"/>
        </a:defRPr>
      </a:lvl4pPr>
      <a:lvl5pPr marL="1431890" indent="-342891" algn="l" rtl="0" eaLnBrk="0" fontAlgn="base" hangingPunct="0">
        <a:spcBef>
          <a:spcPts val="800"/>
        </a:spcBef>
        <a:spcAft>
          <a:spcPct val="0"/>
        </a:spcAft>
        <a:buFont typeface="Arial" panose="020B0604020202020204" pitchFamily="34" charset="0"/>
        <a:buChar char="•"/>
        <a:defRPr sz="3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C3D73FC-8C24-7E0B-B4D7-C8F538225B61}"/>
              </a:ext>
            </a:extLst>
          </p:cNvPr>
          <p:cNvSpPr>
            <a:spLocks noGrp="1" noChangeArrowheads="1"/>
          </p:cNvSpPr>
          <p:nvPr>
            <p:ph type="title"/>
          </p:nvPr>
        </p:nvSpPr>
        <p:spPr bwMode="auto">
          <a:xfrm>
            <a:off x="1" y="596262"/>
            <a:ext cx="11155363" cy="683264"/>
          </a:xfrm>
          <a:prstGeom prst="rect">
            <a:avLst/>
          </a:prstGeom>
          <a:gradFill rotWithShape="0">
            <a:gsLst>
              <a:gs pos="0">
                <a:srgbClr val="2CBCB6"/>
              </a:gs>
              <a:gs pos="100000">
                <a:srgbClr val="7AB042"/>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48640" tIns="182880" rIns="182880" bIns="0" numCol="1" anchor="b" anchorCtr="0" compatLnSpc="1">
            <a:prstTxWarp prst="textNoShape">
              <a:avLst/>
            </a:prstTxWarp>
            <a:spAutoFit/>
          </a:bodyPr>
          <a:lstStyle/>
          <a:p>
            <a:pPr lvl="0"/>
            <a:r>
              <a:rPr lang="en-US" altLang="en-US"/>
              <a:t>Click to Edit Master Title</a:t>
            </a:r>
          </a:p>
        </p:txBody>
      </p:sp>
      <p:sp>
        <p:nvSpPr>
          <p:cNvPr id="2051" name="Text Placeholder 2">
            <a:extLst>
              <a:ext uri="{FF2B5EF4-FFF2-40B4-BE49-F238E27FC236}">
                <a16:creationId xmlns:a16="http://schemas.microsoft.com/office/drawing/2014/main" id="{B36A0C6A-D6ED-5F72-5DD1-E7A2F920B723}"/>
              </a:ext>
            </a:extLst>
          </p:cNvPr>
          <p:cNvSpPr>
            <a:spLocks noGrp="1" noChangeArrowheads="1"/>
          </p:cNvSpPr>
          <p:nvPr>
            <p:ph type="body" idx="1"/>
          </p:nvPr>
        </p:nvSpPr>
        <p:spPr bwMode="auto">
          <a:xfrm>
            <a:off x="457200" y="1463677"/>
            <a:ext cx="109728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775" r:id="rId23"/>
    <p:sldLayoutId id="2147483809" r:id="rId24"/>
  </p:sldLayoutIdLst>
  <p:hf hdr="0" ftr="0" dt="0"/>
  <p:txStyles>
    <p:titleStyle>
      <a:lvl1pPr algn="l" rtl="0" fontAlgn="base">
        <a:lnSpc>
          <a:spcPct val="90000"/>
        </a:lnSpc>
        <a:spcBef>
          <a:spcPts val="1000"/>
        </a:spcBef>
        <a:spcAft>
          <a:spcPts val="500"/>
        </a:spcAft>
        <a:defRPr sz="3600" kern="1200">
          <a:solidFill>
            <a:schemeClr val="tx1"/>
          </a:solidFill>
          <a:latin typeface="+mj-lt"/>
          <a:ea typeface="+mj-ea"/>
          <a:cs typeface="Dubai Medium" panose="020B0603030403030204" pitchFamily="34" charset="-78"/>
        </a:defRPr>
      </a:lvl1pPr>
      <a:lvl2pPr algn="l" rtl="0" fontAlgn="base">
        <a:lnSpc>
          <a:spcPct val="90000"/>
        </a:lnSpc>
        <a:spcBef>
          <a:spcPts val="1000"/>
        </a:spcBef>
        <a:spcAft>
          <a:spcPts val="500"/>
        </a:spcAft>
        <a:defRPr sz="3600">
          <a:solidFill>
            <a:schemeClr val="tx1"/>
          </a:solidFill>
          <a:latin typeface="Lucida Sans" panose="020B0602030504020204" pitchFamily="34" charset="0"/>
          <a:cs typeface="Dubai Medium" panose="020B0603030403030204" pitchFamily="34" charset="-78"/>
        </a:defRPr>
      </a:lvl2pPr>
      <a:lvl3pPr algn="l" rtl="0" fontAlgn="base">
        <a:lnSpc>
          <a:spcPct val="90000"/>
        </a:lnSpc>
        <a:spcBef>
          <a:spcPts val="1000"/>
        </a:spcBef>
        <a:spcAft>
          <a:spcPts val="500"/>
        </a:spcAft>
        <a:defRPr sz="3600">
          <a:solidFill>
            <a:schemeClr val="tx1"/>
          </a:solidFill>
          <a:latin typeface="Lucida Sans" panose="020B0602030504020204" pitchFamily="34" charset="0"/>
          <a:cs typeface="Dubai Medium" panose="020B0603030403030204" pitchFamily="34" charset="-78"/>
        </a:defRPr>
      </a:lvl3pPr>
      <a:lvl4pPr algn="l" rtl="0" fontAlgn="base">
        <a:lnSpc>
          <a:spcPct val="90000"/>
        </a:lnSpc>
        <a:spcBef>
          <a:spcPts val="1000"/>
        </a:spcBef>
        <a:spcAft>
          <a:spcPts val="500"/>
        </a:spcAft>
        <a:defRPr sz="3600">
          <a:solidFill>
            <a:schemeClr val="tx1"/>
          </a:solidFill>
          <a:latin typeface="Lucida Sans" panose="020B0602030504020204" pitchFamily="34" charset="0"/>
          <a:cs typeface="Dubai Medium" panose="020B0603030403030204" pitchFamily="34" charset="-78"/>
        </a:defRPr>
      </a:lvl4pPr>
      <a:lvl5pPr algn="l" rtl="0" fontAlgn="base">
        <a:lnSpc>
          <a:spcPct val="90000"/>
        </a:lnSpc>
        <a:spcBef>
          <a:spcPts val="1000"/>
        </a:spcBef>
        <a:spcAft>
          <a:spcPts val="500"/>
        </a:spcAft>
        <a:defRPr sz="3600">
          <a:solidFill>
            <a:schemeClr val="tx1"/>
          </a:solidFill>
          <a:latin typeface="Lucida Sans" panose="020B0602030504020204" pitchFamily="34" charset="0"/>
          <a:cs typeface="Dubai Medium" panose="020B0603030403030204" pitchFamily="34" charset="-78"/>
        </a:defRPr>
      </a:lvl5pPr>
      <a:lvl6pPr marL="457189" algn="l" rtl="0" fontAlgn="base">
        <a:lnSpc>
          <a:spcPct val="90000"/>
        </a:lnSpc>
        <a:spcBef>
          <a:spcPts val="1000"/>
        </a:spcBef>
        <a:spcAft>
          <a:spcPts val="500"/>
        </a:spcAft>
        <a:defRPr sz="3600">
          <a:solidFill>
            <a:schemeClr val="tx1"/>
          </a:solidFill>
          <a:latin typeface="Lucida Sans" panose="020B0602030504020204" pitchFamily="34" charset="0"/>
          <a:cs typeface="Dubai Medium" panose="020B0603030403030204" pitchFamily="34" charset="-78"/>
        </a:defRPr>
      </a:lvl6pPr>
      <a:lvl7pPr marL="914377" algn="l" rtl="0" fontAlgn="base">
        <a:lnSpc>
          <a:spcPct val="90000"/>
        </a:lnSpc>
        <a:spcBef>
          <a:spcPts val="1000"/>
        </a:spcBef>
        <a:spcAft>
          <a:spcPts val="500"/>
        </a:spcAft>
        <a:defRPr sz="3600">
          <a:solidFill>
            <a:schemeClr val="tx1"/>
          </a:solidFill>
          <a:latin typeface="Lucida Sans" panose="020B0602030504020204" pitchFamily="34" charset="0"/>
          <a:cs typeface="Dubai Medium" panose="020B0603030403030204" pitchFamily="34" charset="-78"/>
        </a:defRPr>
      </a:lvl7pPr>
      <a:lvl8pPr marL="1371566" algn="l" rtl="0" fontAlgn="base">
        <a:lnSpc>
          <a:spcPct val="90000"/>
        </a:lnSpc>
        <a:spcBef>
          <a:spcPts val="1000"/>
        </a:spcBef>
        <a:spcAft>
          <a:spcPts val="500"/>
        </a:spcAft>
        <a:defRPr sz="3600">
          <a:solidFill>
            <a:schemeClr val="tx1"/>
          </a:solidFill>
          <a:latin typeface="Lucida Sans" panose="020B0602030504020204" pitchFamily="34" charset="0"/>
          <a:cs typeface="Dubai Medium" panose="020B0603030403030204" pitchFamily="34" charset="-78"/>
        </a:defRPr>
      </a:lvl8pPr>
      <a:lvl9pPr marL="1828754" algn="l" rtl="0" fontAlgn="base">
        <a:lnSpc>
          <a:spcPct val="90000"/>
        </a:lnSpc>
        <a:spcBef>
          <a:spcPts val="1000"/>
        </a:spcBef>
        <a:spcAft>
          <a:spcPts val="500"/>
        </a:spcAft>
        <a:defRPr sz="3600">
          <a:solidFill>
            <a:schemeClr val="tx1"/>
          </a:solidFill>
          <a:latin typeface="Lucida Sans" panose="020B0602030504020204" pitchFamily="34" charset="0"/>
          <a:cs typeface="Dubai Medium" panose="020B0603030403030204" pitchFamily="34" charset="-78"/>
        </a:defRPr>
      </a:lvl9pPr>
    </p:titleStyle>
    <p:bodyStyle>
      <a:lvl1pPr marL="457189" indent="-457189" algn="l" rtl="0" fontAlgn="base">
        <a:lnSpc>
          <a:spcPct val="90000"/>
        </a:lnSpc>
        <a:spcBef>
          <a:spcPts val="1000"/>
        </a:spcBef>
        <a:spcAft>
          <a:spcPts val="500"/>
        </a:spcAft>
        <a:buClr>
          <a:srgbClr val="2CBCB6"/>
        </a:buClr>
        <a:buFont typeface="Arial" panose="020B0604020202020204" pitchFamily="34" charset="0"/>
        <a:buChar char="•"/>
        <a:defRPr sz="3000" kern="1200">
          <a:solidFill>
            <a:schemeClr val="bg1"/>
          </a:solidFill>
          <a:latin typeface="+mn-lt"/>
          <a:ea typeface="+mn-ea"/>
          <a:cs typeface="Dubai" panose="020B0503030403030204" pitchFamily="34" charset="-78"/>
        </a:defRPr>
      </a:lvl1pPr>
      <a:lvl2pPr marL="914377" indent="-457189" algn="l" rtl="0" fontAlgn="base">
        <a:lnSpc>
          <a:spcPct val="90000"/>
        </a:lnSpc>
        <a:spcBef>
          <a:spcPct val="0"/>
        </a:spcBef>
        <a:spcAft>
          <a:spcPts val="500"/>
        </a:spcAft>
        <a:buFont typeface="Arial" panose="020B0604020202020204" pitchFamily="34" charset="0"/>
        <a:buChar char="•"/>
        <a:defRPr sz="2800" kern="1200">
          <a:solidFill>
            <a:srgbClr val="2CBCB6"/>
          </a:solidFill>
          <a:latin typeface="+mn-lt"/>
          <a:ea typeface="+mn-ea"/>
          <a:cs typeface="Dubai" panose="020B0503030403030204" pitchFamily="34" charset="-78"/>
        </a:defRPr>
      </a:lvl2pPr>
      <a:lvl3pPr marL="1371566" indent="-282568" algn="l" rtl="0" fontAlgn="base">
        <a:lnSpc>
          <a:spcPct val="90000"/>
        </a:lnSpc>
        <a:spcBef>
          <a:spcPct val="0"/>
        </a:spcBef>
        <a:spcAft>
          <a:spcPts val="500"/>
        </a:spcAft>
        <a:buClr>
          <a:srgbClr val="2CBCB6"/>
        </a:buClr>
        <a:buFont typeface="Wingdings" panose="05000000000000000000" pitchFamily="2" charset="2"/>
        <a:buChar char="§"/>
        <a:defRPr sz="2400" kern="1200">
          <a:solidFill>
            <a:schemeClr val="bg1"/>
          </a:solidFill>
          <a:latin typeface="+mn-lt"/>
          <a:ea typeface="+mn-ea"/>
          <a:cs typeface="Dubai" panose="020B0503030403030204" pitchFamily="34" charset="-78"/>
        </a:defRPr>
      </a:lvl3pPr>
      <a:lvl4pPr marL="1828754" indent="-342891" algn="l" rtl="0" fontAlgn="base">
        <a:lnSpc>
          <a:spcPct val="90000"/>
        </a:lnSpc>
        <a:spcBef>
          <a:spcPct val="0"/>
        </a:spcBef>
        <a:spcAft>
          <a:spcPts val="500"/>
        </a:spcAft>
        <a:buClr>
          <a:schemeClr val="bg1"/>
        </a:buClr>
        <a:buFont typeface="Wingdings" panose="05000000000000000000" pitchFamily="2" charset="2"/>
        <a:buChar char="§"/>
        <a:defRPr sz="2400" kern="1200">
          <a:solidFill>
            <a:srgbClr val="2CBCB6"/>
          </a:solidFill>
          <a:latin typeface="+mn-lt"/>
          <a:ea typeface="+mn-ea"/>
          <a:cs typeface="Dubai" panose="020B0503030403030204" pitchFamily="34" charset="-78"/>
        </a:defRPr>
      </a:lvl4pPr>
      <a:lvl5pPr marL="2285943" indent="-342891" algn="l" rtl="0" fontAlgn="base">
        <a:lnSpc>
          <a:spcPct val="90000"/>
        </a:lnSpc>
        <a:spcBef>
          <a:spcPct val="0"/>
        </a:spcBef>
        <a:spcAft>
          <a:spcPts val="500"/>
        </a:spcAft>
        <a:buClr>
          <a:srgbClr val="2CBCB6"/>
        </a:buClr>
        <a:buFont typeface="Arial" panose="020B0604020202020204" pitchFamily="34" charset="0"/>
        <a:buChar char="•"/>
        <a:defRPr sz="2400" kern="1200">
          <a:solidFill>
            <a:schemeClr val="bg1"/>
          </a:solidFill>
          <a:latin typeface="+mn-lt"/>
          <a:ea typeface="+mn-ea"/>
          <a:cs typeface="Dubai" panose="020B0503030403030204" pitchFamily="34" charset="-78"/>
        </a:defRPr>
      </a:lvl5pPr>
      <a:lvl6pPr marL="914377" indent="-225420" algn="l" defTabSz="914377" rtl="0" eaLnBrk="1" latinLnBrk="0" hangingPunct="1">
        <a:lnSpc>
          <a:spcPct val="90000"/>
        </a:lnSpc>
        <a:spcBef>
          <a:spcPts val="500"/>
        </a:spcBef>
        <a:buSzPct val="100000"/>
        <a:buFont typeface="Arial" panose="020B0604020202020204" pitchFamily="34" charset="0"/>
        <a:buChar char="•"/>
        <a:defRPr sz="2000" kern="1200">
          <a:solidFill>
            <a:schemeClr val="bg1"/>
          </a:solidFill>
          <a:latin typeface="+mn-lt"/>
          <a:ea typeface="+mn-ea"/>
          <a:cs typeface="+mn-cs"/>
        </a:defRPr>
      </a:lvl6pPr>
      <a:lvl7pPr marL="1144559"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csrc.nist.gov/pubs/sp/800/61/r2/fina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qturner@dragos.com"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45.sv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mailto:bpeterson@isa.org" TargetMode="Externa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45.sv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hyperlink" Target="http://www.ics4ics.org/" TargetMode="External"/><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hyperlink" Target="mailto:bpeterson@isa.or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isa.org/training/training-courses-by-topic/connectivity-and-cybersecurity-courses" TargetMode="External"/><Relationship Id="rId3" Type="http://schemas.openxmlformats.org/officeDocument/2006/relationships/hyperlink" Target="http://www.isagca.org/" TargetMode="External"/><Relationship Id="rId7" Type="http://schemas.openxmlformats.org/officeDocument/2006/relationships/hyperlink" Target="http://www.isa.org/membership"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www.isa.org/standards-and-publications/isa-standards/isa-iec-62443-series-of-standards" TargetMode="External"/><Relationship Id="rId5" Type="http://schemas.openxmlformats.org/officeDocument/2006/relationships/hyperlink" Target="http://www.ics4ics.org/" TargetMode="External"/><Relationship Id="rId10" Type="http://schemas.openxmlformats.org/officeDocument/2006/relationships/hyperlink" Target="http://www.isa.org/ISA99" TargetMode="External"/><Relationship Id="rId4" Type="http://schemas.openxmlformats.org/officeDocument/2006/relationships/hyperlink" Target="http://www.isasecure.org/" TargetMode="External"/><Relationship Id="rId9" Type="http://schemas.openxmlformats.org/officeDocument/2006/relationships/hyperlink" Target="https://www.isa.org/certification/certificate-programs/isa-iec-62443-cybersecurity-certificate-program"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3" descr="A blurry image of a colorful dot pattern">
            <a:extLst>
              <a:ext uri="{FF2B5EF4-FFF2-40B4-BE49-F238E27FC236}">
                <a16:creationId xmlns:a16="http://schemas.microsoft.com/office/drawing/2014/main" id="{495BC8E4-A924-CB34-51A4-CEBF6865E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536" b="19279"/>
          <a:stretch>
            <a:fillRect/>
          </a:stretch>
        </p:blipFill>
        <p:spPr bwMode="auto">
          <a:xfrm>
            <a:off x="0" y="-125411"/>
            <a:ext cx="121920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1">
            <a:extLst>
              <a:ext uri="{FF2B5EF4-FFF2-40B4-BE49-F238E27FC236}">
                <a16:creationId xmlns:a16="http://schemas.microsoft.com/office/drawing/2014/main" id="{7C03DBF9-8D44-B970-345E-9DD0A9EE9B7A}"/>
              </a:ext>
            </a:extLst>
          </p:cNvPr>
          <p:cNvSpPr txBox="1">
            <a:spLocks noChangeArrowheads="1"/>
          </p:cNvSpPr>
          <p:nvPr/>
        </p:nvSpPr>
        <p:spPr bwMode="auto">
          <a:xfrm>
            <a:off x="1528763" y="2320925"/>
            <a:ext cx="506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r>
              <a:rPr lang="en-US" altLang="en-US"/>
              <a:t>ISAGCA Webinar Series</a:t>
            </a:r>
          </a:p>
        </p:txBody>
      </p:sp>
      <p:pic>
        <p:nvPicPr>
          <p:cNvPr id="31748" name="Picture 4" descr="A blue text on a black background&#10;&#10;Description automatically generated">
            <a:extLst>
              <a:ext uri="{FF2B5EF4-FFF2-40B4-BE49-F238E27FC236}">
                <a16:creationId xmlns:a16="http://schemas.microsoft.com/office/drawing/2014/main" id="{0F62ECA6-68C0-33D6-9DCF-AF04EF886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263" y="5997575"/>
            <a:ext cx="17573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9">
            <a:extLst>
              <a:ext uri="{FF2B5EF4-FFF2-40B4-BE49-F238E27FC236}">
                <a16:creationId xmlns:a16="http://schemas.microsoft.com/office/drawing/2014/main" id="{88F897C5-EB6A-327D-CD3E-40E92E8EB8DD}"/>
              </a:ext>
            </a:extLst>
          </p:cNvPr>
          <p:cNvSpPr txBox="1">
            <a:spLocks noChangeArrowheads="1"/>
          </p:cNvSpPr>
          <p:nvPr/>
        </p:nvSpPr>
        <p:spPr bwMode="auto">
          <a:xfrm>
            <a:off x="1528763" y="2847975"/>
            <a:ext cx="106172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r>
              <a:rPr lang="en-US" altLang="en-US" sz="4400" dirty="0">
                <a:latin typeface="Montserrat SemiBold" panose="00000700000000000000" pitchFamily="2" charset="0"/>
              </a:rPr>
              <a:t>ICS4ICS and Dragos </a:t>
            </a:r>
            <a:r>
              <a:rPr lang="en-US" altLang="en-US" sz="3200" dirty="0">
                <a:latin typeface="Montserrat SemiBold" panose="00000700000000000000" pitchFamily="2" charset="0"/>
              </a:rPr>
              <a:t>Joint Exercise</a:t>
            </a:r>
          </a:p>
          <a:p>
            <a:r>
              <a:rPr lang="en-US" altLang="en-US" sz="3200" dirty="0">
                <a:latin typeface="Montserrat SemiBold" panose="00000700000000000000" pitchFamily="2" charset="0"/>
              </a:rPr>
              <a:t>Incident Command and Cyber Incident Response</a:t>
            </a:r>
            <a:endParaRPr lang="en-US" altLang="en-US" sz="4400" dirty="0">
              <a:latin typeface="Montserrat SemiBold" panose="00000700000000000000" pitchFamily="2" charset="0"/>
            </a:endParaRPr>
          </a:p>
        </p:txBody>
      </p:sp>
      <p:pic>
        <p:nvPicPr>
          <p:cNvPr id="31750" name="Picture 2" descr="A blue text on a black background&#10;&#10;Description automatically generated">
            <a:extLst>
              <a:ext uri="{FF2B5EF4-FFF2-40B4-BE49-F238E27FC236}">
                <a16:creationId xmlns:a16="http://schemas.microsoft.com/office/drawing/2014/main" id="{D8C6C3EE-87E8-06BC-2B60-89358A640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102" y="5988051"/>
            <a:ext cx="21875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2" descr="A black and white logo&#10;&#10;Description automatically generated">
            <a:extLst>
              <a:ext uri="{FF2B5EF4-FFF2-40B4-BE49-F238E27FC236}">
                <a16:creationId xmlns:a16="http://schemas.microsoft.com/office/drawing/2014/main" id="{F374FEAE-EF3D-CCEB-CD9D-8801BC9184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3814" y="5832476"/>
            <a:ext cx="3185823" cy="72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EB76EE7-E508-EB1D-6328-A3E58E015EA0}"/>
              </a:ext>
            </a:extLst>
          </p:cNvPr>
          <p:cNvSpPr>
            <a:spLocks noGrp="1"/>
          </p:cNvSpPr>
          <p:nvPr>
            <p:ph sz="half" idx="11"/>
          </p:nvPr>
        </p:nvSpPr>
        <p:spPr>
          <a:xfrm>
            <a:off x="6091936" y="1096962"/>
            <a:ext cx="5388864" cy="4846639"/>
          </a:xfrm>
        </p:spPr>
        <p:txBody>
          <a:bodyPr/>
          <a:lstStyle/>
          <a:p>
            <a:r>
              <a:rPr lang="en-US" sz="2200" b="1" kern="0" dirty="0"/>
              <a:t>PREPARE</a:t>
            </a:r>
            <a:r>
              <a:rPr lang="en-US" sz="2200" kern="0" dirty="0"/>
              <a:t> with strategic planning and staff training exercises.</a:t>
            </a:r>
          </a:p>
          <a:p>
            <a:r>
              <a:rPr lang="en-US" sz="2200" b="1" kern="0" dirty="0"/>
              <a:t>DETECT</a:t>
            </a:r>
            <a:r>
              <a:rPr lang="en-US" sz="2200" kern="0" dirty="0"/>
              <a:t> events by identifying attack vectors and indicators.</a:t>
            </a:r>
          </a:p>
          <a:p>
            <a:r>
              <a:rPr lang="en-US" sz="2200" b="1" kern="0" dirty="0"/>
              <a:t>ANALYZE</a:t>
            </a:r>
            <a:r>
              <a:rPr lang="en-US" sz="2200" kern="0" dirty="0"/>
              <a:t>, prioritize, and escalate events as necessary.</a:t>
            </a:r>
          </a:p>
          <a:p>
            <a:r>
              <a:rPr lang="en-US" sz="2200" b="1" kern="0" dirty="0"/>
              <a:t>CONTAIN</a:t>
            </a:r>
            <a:r>
              <a:rPr lang="en-US" sz="2200" kern="0" dirty="0"/>
              <a:t> the incident to reduce further damage.</a:t>
            </a:r>
          </a:p>
          <a:p>
            <a:r>
              <a:rPr lang="en-US" sz="2200" b="1" kern="0" dirty="0"/>
              <a:t>ERADICATE</a:t>
            </a:r>
            <a:r>
              <a:rPr lang="en-US" sz="2200" kern="0" dirty="0"/>
              <a:t> the source of the event.</a:t>
            </a:r>
          </a:p>
          <a:p>
            <a:r>
              <a:rPr lang="en-US" sz="2200" b="1" kern="0" dirty="0"/>
              <a:t>RECOVER</a:t>
            </a:r>
            <a:r>
              <a:rPr lang="en-US" sz="2200" kern="0" dirty="0"/>
              <a:t> and restore systems to normal.</a:t>
            </a:r>
          </a:p>
          <a:p>
            <a:r>
              <a:rPr lang="en-US" sz="2200" b="1" kern="0" dirty="0"/>
              <a:t>CONDUCT POST-INCIDENT </a:t>
            </a:r>
            <a:r>
              <a:rPr lang="en-US" sz="2200" kern="0" dirty="0"/>
              <a:t>reviews for lessons learned and evidence retention</a:t>
            </a:r>
          </a:p>
          <a:p>
            <a:endParaRPr lang="en-US" dirty="0"/>
          </a:p>
        </p:txBody>
      </p:sp>
      <p:sp>
        <p:nvSpPr>
          <p:cNvPr id="3" name="Title 2"/>
          <p:cNvSpPr>
            <a:spLocks noGrp="1"/>
          </p:cNvSpPr>
          <p:nvPr>
            <p:ph type="title"/>
          </p:nvPr>
        </p:nvSpPr>
        <p:spPr>
          <a:xfrm>
            <a:off x="4368801" y="76200"/>
            <a:ext cx="6299203" cy="609600"/>
          </a:xfrm>
        </p:spPr>
        <p:txBody>
          <a:bodyPr/>
          <a:lstStyle/>
          <a:p>
            <a:r>
              <a:rPr lang="en-US" dirty="0"/>
              <a:t>Computer Incident Response Phases</a:t>
            </a:r>
          </a:p>
        </p:txBody>
      </p:sp>
      <p:grpSp>
        <p:nvGrpSpPr>
          <p:cNvPr id="5" name="Group 4">
            <a:extLst>
              <a:ext uri="{FF2B5EF4-FFF2-40B4-BE49-F238E27FC236}">
                <a16:creationId xmlns:a16="http://schemas.microsoft.com/office/drawing/2014/main" id="{E0BD5E0D-5062-BDA3-0F41-92C256D0C4CF}"/>
              </a:ext>
            </a:extLst>
          </p:cNvPr>
          <p:cNvGrpSpPr/>
          <p:nvPr/>
        </p:nvGrpSpPr>
        <p:grpSpPr>
          <a:xfrm>
            <a:off x="432180" y="1818700"/>
            <a:ext cx="5454931" cy="3208358"/>
            <a:chOff x="432180" y="2201845"/>
            <a:chExt cx="5454930" cy="3208356"/>
          </a:xfrm>
        </p:grpSpPr>
        <p:pic>
          <p:nvPicPr>
            <p:cNvPr id="7" name="Picture 6">
              <a:extLst>
                <a:ext uri="{FF2B5EF4-FFF2-40B4-BE49-F238E27FC236}">
                  <a16:creationId xmlns:a16="http://schemas.microsoft.com/office/drawing/2014/main" id="{383D9F23-8EB4-5B11-BB7F-66184260D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80" y="2201845"/>
              <a:ext cx="5454930" cy="2743341"/>
            </a:xfrm>
            <a:prstGeom prst="rect">
              <a:avLst/>
            </a:prstGeom>
          </p:spPr>
        </p:pic>
        <p:sp>
          <p:nvSpPr>
            <p:cNvPr id="8" name="TextBox 7">
              <a:extLst>
                <a:ext uri="{FF2B5EF4-FFF2-40B4-BE49-F238E27FC236}">
                  <a16:creationId xmlns:a16="http://schemas.microsoft.com/office/drawing/2014/main" id="{BF1A7F58-0F2E-96A4-5AE5-A71356E0F08E}"/>
                </a:ext>
              </a:extLst>
            </p:cNvPr>
            <p:cNvSpPr txBox="1"/>
            <p:nvPr/>
          </p:nvSpPr>
          <p:spPr>
            <a:xfrm>
              <a:off x="631815" y="5010091"/>
              <a:ext cx="5058165" cy="400110"/>
            </a:xfrm>
            <a:prstGeom prst="rect">
              <a:avLst/>
            </a:prstGeom>
            <a:noFill/>
          </p:spPr>
          <p:txBody>
            <a:bodyPr wrap="square" rtlCol="0">
              <a:spAutoFit/>
            </a:bodyPr>
            <a:lstStyle/>
            <a:p>
              <a:pPr algn="ctr"/>
              <a:r>
                <a:rPr lang="en-US" sz="2000" dirty="0">
                  <a:latin typeface="+mn-lt"/>
                </a:rPr>
                <a:t>Forensics can be involved at any phase.</a:t>
              </a:r>
            </a:p>
          </p:txBody>
        </p:sp>
      </p:grpSp>
      <p:sp>
        <p:nvSpPr>
          <p:cNvPr id="12" name="TextBox 11">
            <a:extLst>
              <a:ext uri="{FF2B5EF4-FFF2-40B4-BE49-F238E27FC236}">
                <a16:creationId xmlns:a16="http://schemas.microsoft.com/office/drawing/2014/main" id="{1A1D2EE8-E747-6EC8-47F9-F4A2077E780C}"/>
              </a:ext>
            </a:extLst>
          </p:cNvPr>
          <p:cNvSpPr txBox="1"/>
          <p:nvPr/>
        </p:nvSpPr>
        <p:spPr>
          <a:xfrm>
            <a:off x="381001" y="5425775"/>
            <a:ext cx="5878492" cy="307777"/>
          </a:xfrm>
          <a:prstGeom prst="rect">
            <a:avLst/>
          </a:prstGeom>
          <a:noFill/>
        </p:spPr>
        <p:txBody>
          <a:bodyPr wrap="square">
            <a:spAutoFit/>
          </a:bodyPr>
          <a:lstStyle/>
          <a:p>
            <a:pPr algn="r" eaLnBrk="1" fontAlgn="auto" hangingPunct="1">
              <a:spcBef>
                <a:spcPts val="0"/>
              </a:spcBef>
              <a:spcAft>
                <a:spcPts val="0"/>
              </a:spcAft>
              <a:defRPr/>
            </a:pPr>
            <a:r>
              <a:rPr lang="en-US" sz="1400" baseline="30000" dirty="0">
                <a:solidFill>
                  <a:schemeClr val="tx1">
                    <a:lumMod val="60000"/>
                    <a:lumOff val="40000"/>
                  </a:schemeClr>
                </a:solidFill>
                <a:latin typeface="+mn-lt"/>
                <a:hlinkClick r:id="rId4">
                  <a:extLst>
                    <a:ext uri="{A12FA001-AC4F-418D-AE19-62706E023703}">
                      <ahyp:hlinkClr xmlns:ahyp="http://schemas.microsoft.com/office/drawing/2018/hyperlinkcolor" val="tx"/>
                    </a:ext>
                  </a:extLst>
                </a:hlinkClick>
              </a:rPr>
              <a:t>1</a:t>
            </a:r>
            <a:r>
              <a:rPr lang="en-US" sz="1400" dirty="0">
                <a:solidFill>
                  <a:schemeClr val="tx1">
                    <a:lumMod val="60000"/>
                    <a:lumOff val="40000"/>
                  </a:schemeClr>
                </a:solidFill>
                <a:latin typeface="+mn-lt"/>
                <a:hlinkClick r:id="rId4">
                  <a:extLst>
                    <a:ext uri="{A12FA001-AC4F-418D-AE19-62706E023703}">
                      <ahyp:hlinkClr xmlns:ahyp="http://schemas.microsoft.com/office/drawing/2018/hyperlinkcolor" val="tx"/>
                    </a:ext>
                  </a:extLst>
                </a:hlinkClick>
              </a:rPr>
              <a:t>NIST SP 800-61 Rev. 2, Computer Security Incident Handling </a:t>
            </a:r>
            <a:r>
              <a:rPr lang="en-US" sz="1400" dirty="0">
                <a:solidFill>
                  <a:schemeClr val="accent4">
                    <a:lumMod val="50000"/>
                  </a:schemeClr>
                </a:solidFill>
                <a:latin typeface="+mn-lt"/>
              </a:rPr>
              <a:t>Guide</a:t>
            </a:r>
          </a:p>
        </p:txBody>
      </p:sp>
      <p:sp>
        <p:nvSpPr>
          <p:cNvPr id="2" name="TextBox 1">
            <a:extLst>
              <a:ext uri="{FF2B5EF4-FFF2-40B4-BE49-F238E27FC236}">
                <a16:creationId xmlns:a16="http://schemas.microsoft.com/office/drawing/2014/main" id="{F7118769-972A-D559-10CA-1D3B6994CFBD}"/>
              </a:ext>
            </a:extLst>
          </p:cNvPr>
          <p:cNvSpPr txBox="1"/>
          <p:nvPr/>
        </p:nvSpPr>
        <p:spPr>
          <a:xfrm>
            <a:off x="838200" y="1169320"/>
            <a:ext cx="4572000" cy="646331"/>
          </a:xfrm>
          <a:prstGeom prst="rect">
            <a:avLst/>
          </a:prstGeom>
          <a:noFill/>
        </p:spPr>
        <p:txBody>
          <a:bodyPr wrap="square" rtlCol="0">
            <a:spAutoFit/>
          </a:bodyPr>
          <a:lstStyle/>
          <a:p>
            <a:pPr algn="ctr"/>
            <a:r>
              <a:rPr lang="en-US" dirty="0">
                <a:solidFill>
                  <a:srgbClr val="C00000"/>
                </a:solidFill>
                <a:latin typeface="+mn-lt"/>
              </a:rPr>
              <a:t>Event escalation occurs post-analysis, in alignment with NIST guidelines.</a:t>
            </a:r>
            <a:r>
              <a:rPr lang="en-US" sz="1600" baseline="30000" dirty="0">
                <a:solidFill>
                  <a:srgbClr val="C00000"/>
                </a:solidFill>
                <a:latin typeface="Söhne"/>
              </a:rPr>
              <a:t>1</a:t>
            </a:r>
            <a:endParaRPr lang="en-US" sz="2000" baseline="30000" dirty="0">
              <a:solidFill>
                <a:srgbClr val="C00000"/>
              </a:solidFill>
              <a:latin typeface="+mn-lt"/>
            </a:endParaRPr>
          </a:p>
        </p:txBody>
      </p:sp>
      <p:grpSp>
        <p:nvGrpSpPr>
          <p:cNvPr id="6" name="Group 5">
            <a:extLst>
              <a:ext uri="{FF2B5EF4-FFF2-40B4-BE49-F238E27FC236}">
                <a16:creationId xmlns:a16="http://schemas.microsoft.com/office/drawing/2014/main" id="{A66F0075-9DB7-D4FE-34D6-6ACD997424E6}"/>
              </a:ext>
            </a:extLst>
          </p:cNvPr>
          <p:cNvGrpSpPr/>
          <p:nvPr/>
        </p:nvGrpSpPr>
        <p:grpSpPr>
          <a:xfrm>
            <a:off x="2967141" y="2164080"/>
            <a:ext cx="385011" cy="1185917"/>
            <a:chOff x="2967140" y="2164080"/>
            <a:chExt cx="385011" cy="1185917"/>
          </a:xfrm>
        </p:grpSpPr>
        <p:cxnSp>
          <p:nvCxnSpPr>
            <p:cNvPr id="9" name="Straight Connector 8">
              <a:extLst>
                <a:ext uri="{FF2B5EF4-FFF2-40B4-BE49-F238E27FC236}">
                  <a16:creationId xmlns:a16="http://schemas.microsoft.com/office/drawing/2014/main" id="{28519C6C-517D-ACD4-3923-23A3E83E626F}"/>
                </a:ext>
              </a:extLst>
            </p:cNvPr>
            <p:cNvCxnSpPr>
              <a:cxnSpLocks/>
            </p:cNvCxnSpPr>
            <p:nvPr/>
          </p:nvCxnSpPr>
          <p:spPr>
            <a:xfrm flipH="1" flipV="1">
              <a:off x="3159642" y="2164080"/>
              <a:ext cx="6" cy="88392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Star: 5 Points 9">
              <a:extLst>
                <a:ext uri="{FF2B5EF4-FFF2-40B4-BE49-F238E27FC236}">
                  <a16:creationId xmlns:a16="http://schemas.microsoft.com/office/drawing/2014/main" id="{8FDBFFDF-208E-C370-A9B3-5DE9EBE4DF78}"/>
                </a:ext>
              </a:extLst>
            </p:cNvPr>
            <p:cNvSpPr/>
            <p:nvPr/>
          </p:nvSpPr>
          <p:spPr>
            <a:xfrm>
              <a:off x="2967140" y="2974612"/>
              <a:ext cx="385011" cy="37538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2082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Filling out forms on a table">
            <a:extLst>
              <a:ext uri="{FF2B5EF4-FFF2-40B4-BE49-F238E27FC236}">
                <a16:creationId xmlns:a16="http://schemas.microsoft.com/office/drawing/2014/main" id="{653CBF64-35C9-3E5A-6DA5-6DB29D9BC3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6159" y="940675"/>
            <a:ext cx="8887400" cy="4976652"/>
          </a:xfrm>
          <a:prstGeom prst="rect">
            <a:avLst/>
          </a:prstGeom>
        </p:spPr>
      </p:pic>
      <p:sp>
        <p:nvSpPr>
          <p:cNvPr id="3" name="Title 2"/>
          <p:cNvSpPr>
            <a:spLocks noGrp="1"/>
          </p:cNvSpPr>
          <p:nvPr>
            <p:ph type="title"/>
          </p:nvPr>
        </p:nvSpPr>
        <p:spPr>
          <a:xfrm>
            <a:off x="2057401" y="76200"/>
            <a:ext cx="7315200" cy="609600"/>
          </a:xfrm>
        </p:spPr>
        <p:txBody>
          <a:bodyPr/>
          <a:lstStyle/>
          <a:p>
            <a:r>
              <a:rPr lang="en-US" sz="2200" dirty="0"/>
              <a:t>Mutual Aid &amp; Third-Party Staffing Contracts</a:t>
            </a:r>
          </a:p>
        </p:txBody>
      </p:sp>
    </p:spTree>
    <p:extLst>
      <p:ext uri="{BB962C8B-B14F-4D97-AF65-F5344CB8AC3E}">
        <p14:creationId xmlns:p14="http://schemas.microsoft.com/office/powerpoint/2010/main" val="32796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B33CD110-5A57-6C8F-6634-B8C9B2FF6CA4}"/>
              </a:ext>
            </a:extLst>
          </p:cNvPr>
          <p:cNvSpPr>
            <a:spLocks noGrp="1"/>
          </p:cNvSpPr>
          <p:nvPr>
            <p:ph sz="half" idx="10"/>
          </p:nvPr>
        </p:nvSpPr>
        <p:spPr>
          <a:xfrm>
            <a:off x="914400" y="1325562"/>
            <a:ext cx="10439400" cy="4846639"/>
          </a:xfrm>
        </p:spPr>
        <p:txBody>
          <a:bodyPr/>
          <a:lstStyle/>
          <a:p>
            <a:pPr>
              <a:spcBef>
                <a:spcPts val="0"/>
              </a:spcBef>
              <a:spcAft>
                <a:spcPts val="0"/>
              </a:spcAft>
            </a:pPr>
            <a:r>
              <a:rPr lang="en-US" dirty="0">
                <a:latin typeface="Calibri" panose="020F0502020204030204" pitchFamily="34" charset="0"/>
                <a:ea typeface="Calibri" panose="020F0502020204030204" pitchFamily="34" charset="0"/>
              </a:rPr>
              <a:t>Many companies and organizations will need to obtain assistance from external parties to help them staff the various cyber incident response and ICS4ICS roles</a:t>
            </a:r>
          </a:p>
          <a:p>
            <a:pPr lvl="1">
              <a:spcBef>
                <a:spcPts val="0"/>
              </a:spcBef>
              <a:spcAft>
                <a:spcPts val="0"/>
              </a:spcAft>
            </a:pPr>
            <a:r>
              <a:rPr lang="en-US" sz="2400" dirty="0">
                <a:ea typeface="Calibri" panose="020F0502020204030204" pitchFamily="34" charset="0"/>
              </a:rPr>
              <a:t>Vendors of IACS system, IT support components, networks, and other components may be critical to help investigate incident and provide solutions include recovery</a:t>
            </a:r>
          </a:p>
          <a:p>
            <a:pPr lvl="1">
              <a:spcBef>
                <a:spcPts val="0"/>
              </a:spcBef>
              <a:spcAft>
                <a:spcPts val="0"/>
              </a:spcAft>
            </a:pPr>
            <a:r>
              <a:rPr lang="en-US" sz="2400" dirty="0">
                <a:ea typeface="Calibri" panose="020F0502020204030204" pitchFamily="34" charset="0"/>
              </a:rPr>
              <a:t>System Integrators and other consultants may perform similar roles as the vendors</a:t>
            </a:r>
          </a:p>
          <a:p>
            <a:pPr lvl="1">
              <a:spcBef>
                <a:spcPts val="0"/>
              </a:spcBef>
              <a:spcAft>
                <a:spcPts val="0"/>
              </a:spcAft>
            </a:pPr>
            <a:r>
              <a:rPr lang="en-US" sz="2400" dirty="0">
                <a:ea typeface="Calibri" panose="020F0502020204030204" pitchFamily="34" charset="0"/>
              </a:rPr>
              <a:t>Reciprocal Agreements with other companies like yours who agree to support each other if one of your companies is impact</a:t>
            </a:r>
          </a:p>
          <a:p>
            <a:pPr lvl="1">
              <a:spcBef>
                <a:spcPts val="0"/>
              </a:spcBef>
              <a:spcAft>
                <a:spcPts val="0"/>
              </a:spcAft>
            </a:pPr>
            <a:r>
              <a:rPr lang="en-US" sz="2400" dirty="0">
                <a:ea typeface="Calibri" panose="020F0502020204030204" pitchFamily="34" charset="0"/>
              </a:rPr>
              <a:t>Paid services companies provide staff to perform various functions that are critical to investigate and result incidents, like high tech functions</a:t>
            </a:r>
          </a:p>
        </p:txBody>
      </p:sp>
      <p:sp>
        <p:nvSpPr>
          <p:cNvPr id="3" name="Title 2"/>
          <p:cNvSpPr>
            <a:spLocks noGrp="1"/>
          </p:cNvSpPr>
          <p:nvPr>
            <p:ph type="title"/>
          </p:nvPr>
        </p:nvSpPr>
        <p:spPr/>
        <p:txBody>
          <a:bodyPr/>
          <a:lstStyle/>
          <a:p>
            <a:r>
              <a:rPr lang="en-US" dirty="0"/>
              <a:t>Mutual Aid &amp; Third-Party Staffing Contracts</a:t>
            </a:r>
          </a:p>
        </p:txBody>
      </p:sp>
    </p:spTree>
    <p:extLst>
      <p:ext uri="{BB962C8B-B14F-4D97-AF65-F5344CB8AC3E}">
        <p14:creationId xmlns:p14="http://schemas.microsoft.com/office/powerpoint/2010/main" val="52989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B33CD110-5A57-6C8F-6634-B8C9B2FF6CA4}"/>
              </a:ext>
            </a:extLst>
          </p:cNvPr>
          <p:cNvSpPr>
            <a:spLocks noGrp="1"/>
          </p:cNvSpPr>
          <p:nvPr>
            <p:ph sz="half" idx="10"/>
          </p:nvPr>
        </p:nvSpPr>
        <p:spPr>
          <a:xfrm>
            <a:off x="461432" y="1225509"/>
            <a:ext cx="5388864" cy="4846639"/>
          </a:xfrm>
        </p:spPr>
        <p:txBody>
          <a:bodyPr/>
          <a:lstStyle/>
          <a:p>
            <a:pPr marL="0" indent="0">
              <a:spcBef>
                <a:spcPts val="0"/>
              </a:spcBef>
              <a:spcAft>
                <a:spcPts val="0"/>
              </a:spcAft>
              <a:buNone/>
            </a:pPr>
            <a:r>
              <a:rPr lang="en-US" sz="2200" u="sng" dirty="0">
                <a:ea typeface="Calibri" panose="020F0502020204030204" pitchFamily="34" charset="0"/>
              </a:rPr>
              <a:t>Mutual Aid Process:</a:t>
            </a:r>
          </a:p>
          <a:p>
            <a:pPr>
              <a:spcBef>
                <a:spcPts val="0"/>
              </a:spcBef>
              <a:spcAft>
                <a:spcPts val="0"/>
              </a:spcAft>
            </a:pPr>
            <a:r>
              <a:rPr lang="en-US" sz="2200" dirty="0">
                <a:ea typeface="Calibri" panose="020F0502020204030204" pitchFamily="34" charset="0"/>
              </a:rPr>
              <a:t>Understand the type of organizations who can help during an incident</a:t>
            </a:r>
          </a:p>
          <a:p>
            <a:pPr>
              <a:spcBef>
                <a:spcPts val="0"/>
              </a:spcBef>
              <a:spcAft>
                <a:spcPts val="0"/>
              </a:spcAft>
            </a:pPr>
            <a:r>
              <a:rPr lang="en-US" sz="2200" dirty="0">
                <a:ea typeface="Calibri" panose="020F0502020204030204" pitchFamily="34" charset="0"/>
              </a:rPr>
              <a:t>Assess the roles and number of people needed during an incident</a:t>
            </a:r>
          </a:p>
          <a:p>
            <a:pPr>
              <a:spcBef>
                <a:spcPts val="0"/>
              </a:spcBef>
              <a:spcAft>
                <a:spcPts val="0"/>
              </a:spcAft>
            </a:pPr>
            <a:r>
              <a:rPr lang="en-US" sz="2200" dirty="0">
                <a:ea typeface="Calibri" panose="020F0502020204030204" pitchFamily="34" charset="0"/>
              </a:rPr>
              <a:t>Evaluate your staff to understand their capabilities to fill needed roles</a:t>
            </a:r>
          </a:p>
          <a:p>
            <a:pPr lvl="1">
              <a:spcBef>
                <a:spcPts val="0"/>
              </a:spcBef>
              <a:spcAft>
                <a:spcPts val="0"/>
              </a:spcAft>
            </a:pPr>
            <a:r>
              <a:rPr lang="en-US" sz="2200" dirty="0">
                <a:ea typeface="Calibri" panose="020F0502020204030204" pitchFamily="34" charset="0"/>
              </a:rPr>
              <a:t>WFD Assessment Tools are being finalized</a:t>
            </a:r>
          </a:p>
          <a:p>
            <a:pPr>
              <a:spcBef>
                <a:spcPts val="0"/>
              </a:spcBef>
              <a:spcAft>
                <a:spcPts val="0"/>
              </a:spcAft>
            </a:pPr>
            <a:r>
              <a:rPr lang="en-US" sz="2200" dirty="0">
                <a:ea typeface="Calibri" panose="020F0502020204030204" pitchFamily="34" charset="0"/>
              </a:rPr>
              <a:t>Establish agreement for supporting orgs</a:t>
            </a:r>
          </a:p>
          <a:p>
            <a:pPr>
              <a:spcBef>
                <a:spcPts val="0"/>
              </a:spcBef>
              <a:spcAft>
                <a:spcPts val="0"/>
              </a:spcAft>
            </a:pPr>
            <a:r>
              <a:rPr lang="en-US" sz="2200" dirty="0">
                <a:ea typeface="Calibri" panose="020F0502020204030204" pitchFamily="34" charset="0"/>
              </a:rPr>
              <a:t>Define an organization structure so supporting staff have reporting relationship </a:t>
            </a:r>
          </a:p>
          <a:p>
            <a:pPr>
              <a:spcBef>
                <a:spcPts val="0"/>
              </a:spcBef>
              <a:spcAft>
                <a:spcPts val="0"/>
              </a:spcAft>
            </a:pPr>
            <a:r>
              <a:rPr lang="en-US" sz="2200" dirty="0">
                <a:ea typeface="Calibri" panose="020F0502020204030204" pitchFamily="34" charset="0"/>
              </a:rPr>
              <a:t>Include them in ICS4ICS/IR exercises</a:t>
            </a:r>
          </a:p>
          <a:p>
            <a:pPr>
              <a:spcBef>
                <a:spcPts val="0"/>
              </a:spcBef>
              <a:spcAft>
                <a:spcPts val="0"/>
              </a:spcAft>
            </a:pPr>
            <a:endParaRPr lang="en-US" dirty="0">
              <a:latin typeface="Calibri" panose="020F0502020204030204" pitchFamily="34" charset="0"/>
              <a:ea typeface="Calibri" panose="020F0502020204030204" pitchFamily="34" charset="0"/>
            </a:endParaRPr>
          </a:p>
        </p:txBody>
      </p:sp>
      <p:sp>
        <p:nvSpPr>
          <p:cNvPr id="2" name="Content Placeholder 1">
            <a:extLst>
              <a:ext uri="{FF2B5EF4-FFF2-40B4-BE49-F238E27FC236}">
                <a16:creationId xmlns:a16="http://schemas.microsoft.com/office/drawing/2014/main" id="{201A09A0-81B1-8E61-3EC8-375B2C949553}"/>
              </a:ext>
            </a:extLst>
          </p:cNvPr>
          <p:cNvSpPr>
            <a:spLocks noGrp="1"/>
          </p:cNvSpPr>
          <p:nvPr>
            <p:ph sz="half" idx="11"/>
          </p:nvPr>
        </p:nvSpPr>
        <p:spPr>
          <a:xfrm>
            <a:off x="6096000" y="1201656"/>
            <a:ext cx="5388864" cy="4846639"/>
          </a:xfrm>
        </p:spPr>
        <p:txBody>
          <a:bodyPr/>
          <a:lstStyle/>
          <a:p>
            <a:pPr marL="0" indent="0">
              <a:spcBef>
                <a:spcPts val="0"/>
              </a:spcBef>
              <a:spcAft>
                <a:spcPts val="0"/>
              </a:spcAft>
              <a:buNone/>
            </a:pPr>
            <a:r>
              <a:rPr lang="en-US" sz="2200" u="sng" dirty="0">
                <a:ea typeface="Calibri" panose="020F0502020204030204" pitchFamily="34" charset="0"/>
              </a:rPr>
              <a:t>Common roles staffed externally:</a:t>
            </a:r>
          </a:p>
          <a:p>
            <a:pPr>
              <a:spcBef>
                <a:spcPts val="0"/>
              </a:spcBef>
              <a:spcAft>
                <a:spcPts val="0"/>
              </a:spcAft>
            </a:pPr>
            <a:r>
              <a:rPr lang="en-US" sz="2200" dirty="0">
                <a:ea typeface="Calibri" panose="020F0502020204030204" pitchFamily="34" charset="0"/>
              </a:rPr>
              <a:t>Intelligence Officer</a:t>
            </a:r>
          </a:p>
          <a:p>
            <a:pPr>
              <a:spcBef>
                <a:spcPts val="0"/>
              </a:spcBef>
              <a:spcAft>
                <a:spcPts val="0"/>
              </a:spcAft>
            </a:pPr>
            <a:r>
              <a:rPr lang="en-US" sz="2200" dirty="0">
                <a:ea typeface="Calibri" panose="020F0502020204030204" pitchFamily="34" charset="0"/>
              </a:rPr>
              <a:t>Malware Reverse Engineer</a:t>
            </a:r>
          </a:p>
          <a:p>
            <a:pPr>
              <a:spcBef>
                <a:spcPts val="0"/>
              </a:spcBef>
              <a:spcAft>
                <a:spcPts val="0"/>
              </a:spcAft>
            </a:pPr>
            <a:r>
              <a:rPr lang="en-US" sz="2200" dirty="0">
                <a:ea typeface="Calibri" panose="020F0502020204030204" pitchFamily="34" charset="0"/>
              </a:rPr>
              <a:t>ICS System Analyst</a:t>
            </a:r>
          </a:p>
          <a:p>
            <a:pPr>
              <a:spcBef>
                <a:spcPts val="0"/>
              </a:spcBef>
              <a:spcAft>
                <a:spcPts val="0"/>
              </a:spcAft>
            </a:pPr>
            <a:r>
              <a:rPr lang="en-US" sz="2200" dirty="0">
                <a:ea typeface="Calibri" panose="020F0502020204030204" pitchFamily="34" charset="0"/>
              </a:rPr>
              <a:t>ICS Communications Analyst</a:t>
            </a:r>
          </a:p>
          <a:p>
            <a:pPr>
              <a:spcBef>
                <a:spcPts val="0"/>
              </a:spcBef>
              <a:spcAft>
                <a:spcPts val="0"/>
              </a:spcAft>
            </a:pPr>
            <a:r>
              <a:rPr lang="en-US" sz="2200" dirty="0">
                <a:ea typeface="Calibri" panose="020F0502020204030204" pitchFamily="34" charset="0"/>
              </a:rPr>
              <a:t>Network Forensics Analyst</a:t>
            </a:r>
          </a:p>
          <a:p>
            <a:pPr>
              <a:spcBef>
                <a:spcPts val="0"/>
              </a:spcBef>
              <a:spcAft>
                <a:spcPts val="0"/>
              </a:spcAft>
            </a:pPr>
            <a:r>
              <a:rPr lang="en-US" sz="2200" dirty="0">
                <a:ea typeface="Calibri" panose="020F0502020204030204" pitchFamily="34" charset="0"/>
              </a:rPr>
              <a:t>Host Forensics Analyst</a:t>
            </a:r>
          </a:p>
          <a:p>
            <a:pPr marL="0" indent="0">
              <a:spcBef>
                <a:spcPts val="0"/>
              </a:spcBef>
              <a:spcAft>
                <a:spcPts val="0"/>
              </a:spcAft>
              <a:buNone/>
            </a:pPr>
            <a:r>
              <a:rPr lang="en-US" sz="2200" dirty="0">
                <a:ea typeface="Calibri" panose="020F0502020204030204" pitchFamily="34" charset="0"/>
              </a:rPr>
              <a:t>Dragos defined roles they offer</a:t>
            </a:r>
          </a:p>
          <a:p>
            <a:pPr>
              <a:spcBef>
                <a:spcPts val="0"/>
              </a:spcBef>
              <a:spcAft>
                <a:spcPts val="0"/>
              </a:spcAft>
            </a:pPr>
            <a:endParaRPr lang="en-US" sz="2200" dirty="0">
              <a:ea typeface="Calibri" panose="020F0502020204030204" pitchFamily="34" charset="0"/>
            </a:endParaRPr>
          </a:p>
          <a:p>
            <a:pPr marL="0" indent="0">
              <a:spcBef>
                <a:spcPts val="0"/>
              </a:spcBef>
              <a:spcAft>
                <a:spcPts val="0"/>
              </a:spcAft>
              <a:buNone/>
            </a:pPr>
            <a:r>
              <a:rPr lang="en-US" sz="2200" u="sng" dirty="0">
                <a:ea typeface="Calibri" panose="020F0502020204030204" pitchFamily="34" charset="0"/>
              </a:rPr>
              <a:t>Roles they MAY be staff externally:</a:t>
            </a:r>
          </a:p>
          <a:p>
            <a:r>
              <a:rPr lang="en-US" sz="2200" dirty="0"/>
              <a:t>Legal counsel for gov reporting, etc.</a:t>
            </a:r>
          </a:p>
          <a:p>
            <a:r>
              <a:rPr lang="en-US" sz="2200" dirty="0"/>
              <a:t>Cyber insurance company roles</a:t>
            </a:r>
          </a:p>
          <a:p>
            <a:r>
              <a:rPr lang="en-US" sz="2200" dirty="0"/>
              <a:t>Government and other data resources</a:t>
            </a:r>
          </a:p>
        </p:txBody>
      </p:sp>
      <p:sp>
        <p:nvSpPr>
          <p:cNvPr id="3" name="Title 2"/>
          <p:cNvSpPr>
            <a:spLocks noGrp="1"/>
          </p:cNvSpPr>
          <p:nvPr>
            <p:ph type="title"/>
          </p:nvPr>
        </p:nvSpPr>
        <p:spPr/>
        <p:txBody>
          <a:bodyPr/>
          <a:lstStyle/>
          <a:p>
            <a:r>
              <a:rPr lang="en-US" dirty="0"/>
              <a:t>Mutual Aid Procedure Template</a:t>
            </a:r>
          </a:p>
        </p:txBody>
      </p:sp>
    </p:spTree>
    <p:extLst>
      <p:ext uri="{BB962C8B-B14F-4D97-AF65-F5344CB8AC3E}">
        <p14:creationId xmlns:p14="http://schemas.microsoft.com/office/powerpoint/2010/main" val="97837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0A865B-424A-7648-48B5-790A8F2FFE3B}"/>
              </a:ext>
            </a:extLst>
          </p:cNvPr>
          <p:cNvSpPr>
            <a:spLocks noGrp="1"/>
          </p:cNvSpPr>
          <p:nvPr>
            <p:ph sz="half" idx="10"/>
          </p:nvPr>
        </p:nvSpPr>
        <p:spPr/>
        <p:txBody>
          <a:bodyPr/>
          <a:lstStyle/>
          <a:p>
            <a:endParaRPr lang="en-US" dirty="0"/>
          </a:p>
        </p:txBody>
      </p:sp>
      <p:sp>
        <p:nvSpPr>
          <p:cNvPr id="3" name="Title 2">
            <a:extLst>
              <a:ext uri="{FF2B5EF4-FFF2-40B4-BE49-F238E27FC236}">
                <a16:creationId xmlns:a16="http://schemas.microsoft.com/office/drawing/2014/main" id="{5C7B5141-821B-6AD8-3990-12AA12DAA353}"/>
              </a:ext>
            </a:extLst>
          </p:cNvPr>
          <p:cNvSpPr>
            <a:spLocks noGrp="1"/>
          </p:cNvSpPr>
          <p:nvPr>
            <p:ph type="title"/>
          </p:nvPr>
        </p:nvSpPr>
        <p:spPr/>
        <p:txBody>
          <a:bodyPr/>
          <a:lstStyle/>
          <a:p>
            <a:r>
              <a:rPr lang="en-US" dirty="0"/>
              <a:t>ICS4ICS Training Exercise Starts Now</a:t>
            </a:r>
          </a:p>
        </p:txBody>
      </p:sp>
      <p:pic>
        <p:nvPicPr>
          <p:cNvPr id="4" name="Picture 3" descr="A group of people in uniform&#10;&#10;Description automatically generated">
            <a:extLst>
              <a:ext uri="{FF2B5EF4-FFF2-40B4-BE49-F238E27FC236}">
                <a16:creationId xmlns:a16="http://schemas.microsoft.com/office/drawing/2014/main" id="{933216C3-85C2-1C36-7B23-59B7D4374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20"/>
            <a:ext cx="12192000" cy="6803571"/>
          </a:xfrm>
          <a:prstGeom prst="rect">
            <a:avLst/>
          </a:prstGeom>
        </p:spPr>
      </p:pic>
    </p:spTree>
    <p:extLst>
      <p:ext uri="{BB962C8B-B14F-4D97-AF65-F5344CB8AC3E}">
        <p14:creationId xmlns:p14="http://schemas.microsoft.com/office/powerpoint/2010/main" val="3530601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278E798-C10F-C15E-176C-93CA1B5766A9}"/>
              </a:ext>
            </a:extLst>
          </p:cNvPr>
          <p:cNvSpPr>
            <a:spLocks noGrp="1"/>
          </p:cNvSpPr>
          <p:nvPr>
            <p:ph sz="half" idx="10"/>
          </p:nvPr>
        </p:nvSpPr>
        <p:spPr>
          <a:xfrm>
            <a:off x="461432" y="1325562"/>
            <a:ext cx="10358968" cy="4846639"/>
          </a:xfrm>
        </p:spPr>
        <p:txBody>
          <a:bodyPr>
            <a:normAutofit fontScale="92500" lnSpcReduction="10000"/>
          </a:bodyPr>
          <a:lstStyle/>
          <a:p>
            <a:r>
              <a:rPr lang="en-US" sz="3200" dirty="0"/>
              <a:t>The “CYPHER” adversary is an active threat group targeting industrial companies, focusing on small to medium-sized organizations. </a:t>
            </a:r>
          </a:p>
          <a:p>
            <a:pPr lvl="1"/>
            <a:r>
              <a:rPr lang="en-US" sz="2800" dirty="0"/>
              <a:t>So far this year, they have attacked multiple companies and earned millions in ransom payments. </a:t>
            </a:r>
          </a:p>
          <a:p>
            <a:r>
              <a:rPr lang="en-US" sz="3200" dirty="0"/>
              <a:t>This level of activity has resulted in multiple news stories about them.  </a:t>
            </a:r>
          </a:p>
          <a:p>
            <a:pPr lvl="1"/>
            <a:r>
              <a:rPr lang="en-US" sz="2800" dirty="0"/>
              <a:t>They are looking for their next payout.</a:t>
            </a:r>
            <a:endParaRPr lang="en-US" sz="3200" dirty="0"/>
          </a:p>
          <a:p>
            <a:r>
              <a:rPr lang="en-US" sz="3200" dirty="0"/>
              <a:t>In this scenario, Dragos staff and some other players are not at the site but are talking with operators at the site.</a:t>
            </a:r>
            <a:endParaRPr lang="en-US" sz="3000" dirty="0"/>
          </a:p>
        </p:txBody>
      </p:sp>
      <p:sp>
        <p:nvSpPr>
          <p:cNvPr id="2" name="Title 1">
            <a:extLst>
              <a:ext uri="{FF2B5EF4-FFF2-40B4-BE49-F238E27FC236}">
                <a16:creationId xmlns:a16="http://schemas.microsoft.com/office/drawing/2014/main" id="{26942F40-4D5C-F59E-EDCC-49A4DE771070}"/>
              </a:ext>
            </a:extLst>
          </p:cNvPr>
          <p:cNvSpPr>
            <a:spLocks noGrp="1"/>
          </p:cNvSpPr>
          <p:nvPr>
            <p:ph type="title"/>
          </p:nvPr>
        </p:nvSpPr>
        <p:spPr>
          <a:xfrm>
            <a:off x="3200401" y="76200"/>
            <a:ext cx="7467601" cy="609600"/>
          </a:xfrm>
        </p:spPr>
        <p:txBody>
          <a:bodyPr/>
          <a:lstStyle/>
          <a:p>
            <a:r>
              <a:rPr lang="en-US" i="0" kern="0" dirty="0"/>
              <a:t>Background</a:t>
            </a:r>
            <a:endParaRPr lang="en-US" dirty="0"/>
          </a:p>
        </p:txBody>
      </p:sp>
    </p:spTree>
    <p:extLst>
      <p:ext uri="{BB962C8B-B14F-4D97-AF65-F5344CB8AC3E}">
        <p14:creationId xmlns:p14="http://schemas.microsoft.com/office/powerpoint/2010/main" val="341829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278E798-C10F-C15E-176C-93CA1B5766A9}"/>
              </a:ext>
            </a:extLst>
          </p:cNvPr>
          <p:cNvSpPr>
            <a:spLocks noGrp="1"/>
          </p:cNvSpPr>
          <p:nvPr>
            <p:ph sz="half" idx="10"/>
          </p:nvPr>
        </p:nvSpPr>
        <p:spPr>
          <a:xfrm>
            <a:off x="461432" y="1325562"/>
            <a:ext cx="9596968" cy="4846639"/>
          </a:xfrm>
        </p:spPr>
        <p:txBody>
          <a:bodyPr>
            <a:normAutofit/>
          </a:bodyPr>
          <a:lstStyle/>
          <a:p>
            <a:r>
              <a:rPr lang="en-US" sz="3200" dirty="0"/>
              <a:t>Operations staff report on of the operations stations is running very slowly, and some pop-up(s) come up and then disappear.</a:t>
            </a:r>
          </a:p>
          <a:p>
            <a:r>
              <a:rPr lang="en-US" sz="3200" dirty="0"/>
              <a:t>Operations staff also mention that a vendor was onsite last week to show off a new feature on the system</a:t>
            </a:r>
          </a:p>
          <a:p>
            <a:r>
              <a:rPr lang="en-US" sz="3200" dirty="0"/>
              <a:t>The vendor connected their laptop to the OT network during the demo to access a page but didn’t make any changes to the system</a:t>
            </a:r>
            <a:endParaRPr lang="en-US" sz="3000" dirty="0"/>
          </a:p>
        </p:txBody>
      </p:sp>
      <p:sp>
        <p:nvSpPr>
          <p:cNvPr id="2" name="Title 1">
            <a:extLst>
              <a:ext uri="{FF2B5EF4-FFF2-40B4-BE49-F238E27FC236}">
                <a16:creationId xmlns:a16="http://schemas.microsoft.com/office/drawing/2014/main" id="{26942F40-4D5C-F59E-EDCC-49A4DE771070}"/>
              </a:ext>
            </a:extLst>
          </p:cNvPr>
          <p:cNvSpPr>
            <a:spLocks noGrp="1"/>
          </p:cNvSpPr>
          <p:nvPr>
            <p:ph type="title"/>
          </p:nvPr>
        </p:nvSpPr>
        <p:spPr>
          <a:xfrm>
            <a:off x="3200401" y="76200"/>
            <a:ext cx="7467601" cy="609600"/>
          </a:xfrm>
        </p:spPr>
        <p:txBody>
          <a:bodyPr/>
          <a:lstStyle/>
          <a:p>
            <a:r>
              <a:rPr lang="en-US" i="0" kern="0" dirty="0"/>
              <a:t>Scenario</a:t>
            </a:r>
            <a:endParaRPr lang="en-US" dirty="0"/>
          </a:p>
        </p:txBody>
      </p:sp>
    </p:spTree>
    <p:extLst>
      <p:ext uri="{BB962C8B-B14F-4D97-AF65-F5344CB8AC3E}">
        <p14:creationId xmlns:p14="http://schemas.microsoft.com/office/powerpoint/2010/main" val="302074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15B265-1E34-896C-641F-89CE93693EDC}"/>
              </a:ext>
            </a:extLst>
          </p:cNvPr>
          <p:cNvSpPr>
            <a:spLocks noGrp="1"/>
          </p:cNvSpPr>
          <p:nvPr>
            <p:ph sz="half" idx="10"/>
          </p:nvPr>
        </p:nvSpPr>
        <p:spPr>
          <a:xfrm>
            <a:off x="501188" y="865658"/>
            <a:ext cx="9174059" cy="5257800"/>
          </a:xfrm>
        </p:spPr>
        <p:txBody>
          <a:bodyPr>
            <a:normAutofit fontScale="92500" lnSpcReduction="10000"/>
          </a:bodyPr>
          <a:lstStyle/>
          <a:p>
            <a:pPr>
              <a:buSzPct val="100000"/>
            </a:pPr>
            <a:r>
              <a:rPr lang="en-US" sz="3000" dirty="0"/>
              <a:t>Who handles technology problems in your operations?</a:t>
            </a:r>
          </a:p>
          <a:p>
            <a:pPr lvl="1">
              <a:buSzPct val="100000"/>
            </a:pPr>
            <a:r>
              <a:rPr lang="en-US" sz="2600" dirty="0"/>
              <a:t>When would they get involved (contacted to provide support)?</a:t>
            </a:r>
          </a:p>
          <a:p>
            <a:pPr>
              <a:buSzPct val="100000"/>
            </a:pPr>
            <a:r>
              <a:rPr lang="en-US" sz="3000" dirty="0"/>
              <a:t>Would the Incident Commander declare an incident yet?</a:t>
            </a:r>
          </a:p>
          <a:p>
            <a:pPr>
              <a:buSzPct val="100000"/>
            </a:pPr>
            <a:r>
              <a:rPr lang="en-US" sz="3000" dirty="0"/>
              <a:t>Is security considered a possible cause of the problem? </a:t>
            </a:r>
          </a:p>
          <a:p>
            <a:pPr>
              <a:buSzPct val="100000"/>
            </a:pPr>
            <a:r>
              <a:rPr lang="en-US" sz="3000" dirty="0"/>
              <a:t>Who else is notified of these types of problems? </a:t>
            </a:r>
          </a:p>
          <a:p>
            <a:pPr>
              <a:buSzPct val="100000"/>
            </a:pPr>
            <a:r>
              <a:rPr lang="en-US" sz="3000" dirty="0"/>
              <a:t>Does someone follow security alerts (or news)? </a:t>
            </a:r>
          </a:p>
          <a:p>
            <a:pPr lvl="1">
              <a:buSzPct val="100000"/>
            </a:pPr>
            <a:r>
              <a:rPr lang="en-US" sz="2600" dirty="0"/>
              <a:t>If so, does this information communicated to Operations? </a:t>
            </a:r>
          </a:p>
          <a:p>
            <a:pPr>
              <a:buSzPct val="100000"/>
            </a:pPr>
            <a:r>
              <a:rPr lang="en-US" sz="3000" dirty="0"/>
              <a:t>Are there tools or ways to understand what might be occurring? </a:t>
            </a:r>
          </a:p>
          <a:p>
            <a:pPr>
              <a:buSzPct val="100000"/>
            </a:pPr>
            <a:r>
              <a:rPr lang="en-US" sz="3000" dirty="0"/>
              <a:t>When does operations engage a Cyber Intelligence Officer, like Dragos? </a:t>
            </a:r>
          </a:p>
        </p:txBody>
      </p:sp>
      <p:sp>
        <p:nvSpPr>
          <p:cNvPr id="4" name="Title 3">
            <a:extLst>
              <a:ext uri="{FF2B5EF4-FFF2-40B4-BE49-F238E27FC236}">
                <a16:creationId xmlns:a16="http://schemas.microsoft.com/office/drawing/2014/main" id="{9A898072-E78F-3281-CE70-009E967F095C}"/>
              </a:ext>
            </a:extLst>
          </p:cNvPr>
          <p:cNvSpPr>
            <a:spLocks noGrp="1"/>
          </p:cNvSpPr>
          <p:nvPr>
            <p:ph type="title"/>
          </p:nvPr>
        </p:nvSpPr>
        <p:spPr/>
        <p:txBody>
          <a:bodyPr/>
          <a:lstStyle/>
          <a:p>
            <a:r>
              <a:rPr lang="en-US" dirty="0"/>
              <a:t>Initial Assessment</a:t>
            </a:r>
          </a:p>
        </p:txBody>
      </p:sp>
      <p:pic>
        <p:nvPicPr>
          <p:cNvPr id="7" name="Picture 6" descr="A diagram of a brief&#10;&#10;Description automatically generated with medium confidence">
            <a:extLst>
              <a:ext uri="{FF2B5EF4-FFF2-40B4-BE49-F238E27FC236}">
                <a16:creationId xmlns:a16="http://schemas.microsoft.com/office/drawing/2014/main" id="{C9DFEB5B-59E5-3D3C-C701-8693D2D53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362" y="1101215"/>
            <a:ext cx="2087119" cy="3491415"/>
          </a:xfrm>
          <a:prstGeom prst="rect">
            <a:avLst/>
          </a:prstGeom>
        </p:spPr>
      </p:pic>
    </p:spTree>
    <p:extLst>
      <p:ext uri="{BB962C8B-B14F-4D97-AF65-F5344CB8AC3E}">
        <p14:creationId xmlns:p14="http://schemas.microsoft.com/office/powerpoint/2010/main" val="758254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E54BD203-793D-BE5B-0303-3D7FF4082BBC}"/>
              </a:ext>
            </a:extLst>
          </p:cNvPr>
          <p:cNvSpPr>
            <a:spLocks noGrp="1"/>
          </p:cNvSpPr>
          <p:nvPr>
            <p:ph sz="half" idx="10"/>
          </p:nvPr>
        </p:nvSpPr>
        <p:spPr>
          <a:xfrm>
            <a:off x="461432" y="1325562"/>
            <a:ext cx="10968568" cy="4846639"/>
          </a:xfrm>
        </p:spPr>
        <p:txBody>
          <a:bodyPr/>
          <a:lstStyle/>
          <a:p>
            <a:r>
              <a:rPr lang="en-US" sz="3000" dirty="0"/>
              <a:t>Operations staff at the site are now reporting that an operator workstation is frozen to input</a:t>
            </a:r>
          </a:p>
          <a:p>
            <a:pPr lvl="1"/>
            <a:r>
              <a:rPr lang="en-US" sz="2600" dirty="0"/>
              <a:t>The operator sees several ODD WINDOWS POPPING UP AND uncontrolled MOUSE movements. </a:t>
            </a:r>
          </a:p>
          <a:p>
            <a:r>
              <a:rPr lang="en-US" sz="3000" dirty="0"/>
              <a:t>They ask you if the system or integrator is on the system</a:t>
            </a:r>
          </a:p>
          <a:p>
            <a:r>
              <a:rPr lang="en-US" sz="3000" dirty="0"/>
              <a:t>The site is still running, but the operators can not control or monitor anything from the station</a:t>
            </a:r>
          </a:p>
          <a:p>
            <a:r>
              <a:rPr lang="en-US" sz="3000" dirty="0"/>
              <a:t>Operations sends Dragos pictures of what they see on the operator screen</a:t>
            </a:r>
          </a:p>
        </p:txBody>
      </p:sp>
      <p:sp>
        <p:nvSpPr>
          <p:cNvPr id="2" name="Title 1">
            <a:extLst>
              <a:ext uri="{FF2B5EF4-FFF2-40B4-BE49-F238E27FC236}">
                <a16:creationId xmlns:a16="http://schemas.microsoft.com/office/drawing/2014/main" id="{6F518674-CB58-67E7-7AD9-F331EC0EC790}"/>
              </a:ext>
            </a:extLst>
          </p:cNvPr>
          <p:cNvSpPr>
            <a:spLocks noGrp="1"/>
          </p:cNvSpPr>
          <p:nvPr>
            <p:ph type="title"/>
          </p:nvPr>
        </p:nvSpPr>
        <p:spPr/>
        <p:txBody>
          <a:bodyPr/>
          <a:lstStyle/>
          <a:p>
            <a:r>
              <a:rPr lang="en-US" dirty="0"/>
              <a:t>Incident is disrupting operations</a:t>
            </a:r>
          </a:p>
        </p:txBody>
      </p:sp>
    </p:spTree>
    <p:extLst>
      <p:ext uri="{BB962C8B-B14F-4D97-AF65-F5344CB8AC3E}">
        <p14:creationId xmlns:p14="http://schemas.microsoft.com/office/powerpoint/2010/main" val="361973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B7EAD-19D5-0954-2FA0-D9F269FE1856}"/>
              </a:ext>
            </a:extLst>
          </p:cNvPr>
          <p:cNvSpPr>
            <a:spLocks noGrp="1"/>
          </p:cNvSpPr>
          <p:nvPr>
            <p:ph sz="half" idx="10"/>
          </p:nvPr>
        </p:nvSpPr>
        <p:spPr/>
        <p:txBody>
          <a:bodyPr/>
          <a:lstStyle/>
          <a:p>
            <a:endParaRPr lang="en-US"/>
          </a:p>
        </p:txBody>
      </p:sp>
      <p:sp>
        <p:nvSpPr>
          <p:cNvPr id="2" name="Title 1">
            <a:extLst>
              <a:ext uri="{FF2B5EF4-FFF2-40B4-BE49-F238E27FC236}">
                <a16:creationId xmlns:a16="http://schemas.microsoft.com/office/drawing/2014/main" id="{6F518674-CB58-67E7-7AD9-F331EC0EC790}"/>
              </a:ext>
            </a:extLst>
          </p:cNvPr>
          <p:cNvSpPr>
            <a:spLocks noGrp="1"/>
          </p:cNvSpPr>
          <p:nvPr>
            <p:ph type="title"/>
          </p:nvPr>
        </p:nvSpPr>
        <p:spPr/>
        <p:txBody>
          <a:bodyPr/>
          <a:lstStyle/>
          <a:p>
            <a:r>
              <a:rPr lang="en-US" dirty="0"/>
              <a:t>Incident is disrupting operations</a:t>
            </a:r>
          </a:p>
        </p:txBody>
      </p:sp>
      <p:pic>
        <p:nvPicPr>
          <p:cNvPr id="8" name="Picture 7">
            <a:extLst>
              <a:ext uri="{FF2B5EF4-FFF2-40B4-BE49-F238E27FC236}">
                <a16:creationId xmlns:a16="http://schemas.microsoft.com/office/drawing/2014/main" id="{FB7EE789-2C91-5E90-8E75-56A52D6C7AD0}"/>
              </a:ext>
            </a:extLst>
          </p:cNvPr>
          <p:cNvPicPr>
            <a:picLocks noChangeAspect="1"/>
          </p:cNvPicPr>
          <p:nvPr/>
        </p:nvPicPr>
        <p:blipFill>
          <a:blip r:embed="rId3"/>
          <a:stretch>
            <a:fillRect/>
          </a:stretch>
        </p:blipFill>
        <p:spPr>
          <a:xfrm>
            <a:off x="840601" y="742005"/>
            <a:ext cx="10510798" cy="5183159"/>
          </a:xfrm>
          <a:prstGeom prst="rect">
            <a:avLst/>
          </a:prstGeom>
        </p:spPr>
      </p:pic>
    </p:spTree>
    <p:extLst>
      <p:ext uri="{BB962C8B-B14F-4D97-AF65-F5344CB8AC3E}">
        <p14:creationId xmlns:p14="http://schemas.microsoft.com/office/powerpoint/2010/main" val="415291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5">
            <a:extLst>
              <a:ext uri="{FF2B5EF4-FFF2-40B4-BE49-F238E27FC236}">
                <a16:creationId xmlns:a16="http://schemas.microsoft.com/office/drawing/2014/main" id="{E242DA19-AD5D-A4E6-1D90-A940738DC3C6}"/>
              </a:ext>
            </a:extLst>
          </p:cNvPr>
          <p:cNvSpPr>
            <a:spLocks noGrp="1" noChangeArrowheads="1"/>
          </p:cNvSpPr>
          <p:nvPr>
            <p:ph idx="1"/>
          </p:nvPr>
        </p:nvSpPr>
        <p:spPr>
          <a:xfrm>
            <a:off x="409576" y="657225"/>
            <a:ext cx="8062621" cy="5500688"/>
          </a:xfrm>
        </p:spPr>
        <p:txBody>
          <a:bodyPr/>
          <a:lstStyle/>
          <a:p>
            <a:pPr marL="0" indent="0" eaLnBrk="1" hangingPunct="1">
              <a:buNone/>
            </a:pPr>
            <a:r>
              <a:rPr lang="en-US" altLang="en-US" sz="3200" dirty="0"/>
              <a:t>Quindel Turner is a Senior Industrial Incident Responder II at the industrial cyber security company Dragos, Inc. where he provides tailored incident response, compromise assessment, threat hunting, consulting, and digital forensic services for ICS/OT environments.</a:t>
            </a:r>
          </a:p>
          <a:p>
            <a:pPr marL="0" indent="0">
              <a:spcBef>
                <a:spcPts val="0"/>
              </a:spcBef>
              <a:spcAft>
                <a:spcPts val="0"/>
              </a:spcAft>
              <a:buNone/>
            </a:pPr>
            <a:endParaRPr lang="en-US" sz="2000" dirty="0">
              <a:latin typeface="Aptos" panose="020B0004020202020204" pitchFamily="34" charset="0"/>
              <a:ea typeface="Aptos" panose="020B0004020202020204" pitchFamily="34" charset="0"/>
              <a:cs typeface="Calibri" panose="020F0502020204030204" pitchFamily="34" charset="0"/>
            </a:endParaRPr>
          </a:p>
          <a:p>
            <a:pPr marL="0" indent="0">
              <a:spcBef>
                <a:spcPts val="0"/>
              </a:spcBef>
              <a:spcAft>
                <a:spcPts val="0"/>
              </a:spcAft>
              <a:buNone/>
            </a:pPr>
            <a:r>
              <a:rPr lang="en-US" sz="2000" dirty="0">
                <a:latin typeface="Aptos" panose="020B0004020202020204" pitchFamily="34" charset="0"/>
                <a:ea typeface="Aptos" panose="020B0004020202020204" pitchFamily="34" charset="0"/>
                <a:cs typeface="Calibri" panose="020F0502020204030204" pitchFamily="34" charset="0"/>
              </a:rPr>
              <a:t>Dragos, Inc. | Professional Services | Threat Operations Center</a:t>
            </a:r>
            <a:endParaRPr lang="en-US" sz="20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spcAft>
                <a:spcPts val="0"/>
              </a:spcAft>
              <a:buNone/>
            </a:pPr>
            <a:r>
              <a:rPr lang="en-US" sz="2000" dirty="0">
                <a:latin typeface="Aptos" panose="020B0004020202020204" pitchFamily="34" charset="0"/>
                <a:ea typeface="Aptos" panose="020B0004020202020204" pitchFamily="34" charset="0"/>
                <a:cs typeface="Calibri" panose="020F0502020204030204" pitchFamily="34" charset="0"/>
              </a:rPr>
              <a:t>Cell: +1 667-335-1112</a:t>
            </a:r>
            <a:r>
              <a:rPr lang="en-US" sz="1800" dirty="0">
                <a:latin typeface="Calibri" panose="020F0502020204030204" pitchFamily="34" charset="0"/>
                <a:ea typeface="Aptos" panose="020B0004020202020204" pitchFamily="34" charset="0"/>
                <a:cs typeface="Aptos" panose="020B0004020202020204" pitchFamily="34" charset="0"/>
              </a:rPr>
              <a:t>  </a:t>
            </a:r>
            <a:endParaRPr lang="en-US" sz="18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spcAft>
                <a:spcPts val="0"/>
              </a:spcAft>
              <a:buNone/>
            </a:pPr>
            <a:r>
              <a:rPr lang="en-US" sz="1800" dirty="0">
                <a:latin typeface="Aptos" panose="020B0004020202020204" pitchFamily="34" charset="0"/>
                <a:ea typeface="Aptos" panose="020B0004020202020204" pitchFamily="34" charset="0"/>
                <a:cs typeface="Calibri" panose="020F0502020204030204" pitchFamily="34" charset="0"/>
              </a:rPr>
              <a:t>Email: </a:t>
            </a:r>
            <a:r>
              <a:rPr lang="en-US" sz="1800" u="sng" dirty="0">
                <a:solidFill>
                  <a:srgbClr val="0000FF"/>
                </a:solidFill>
                <a:latin typeface="Aptos" panose="020B0004020202020204" pitchFamily="34" charset="0"/>
                <a:ea typeface="Aptos" panose="020B0004020202020204" pitchFamily="34" charset="0"/>
                <a:cs typeface="Calibri" panose="020F0502020204030204" pitchFamily="34" charset="0"/>
                <a:hlinkClick r:id="rId2"/>
              </a:rPr>
              <a:t>qturner@dragos.com</a:t>
            </a:r>
            <a:endParaRPr lang="en-US" sz="18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spcAft>
                <a:spcPts val="0"/>
              </a:spcAft>
              <a:buNone/>
            </a:pPr>
            <a:endParaRPr lang="en-US" sz="2000" dirty="0">
              <a:latin typeface="Aptos" panose="020B0004020202020204" pitchFamily="34" charset="0"/>
              <a:ea typeface="Aptos" panose="020B0004020202020204" pitchFamily="34" charset="0"/>
              <a:cs typeface="Aptos" panose="020B0004020202020204" pitchFamily="34" charset="0"/>
            </a:endParaRPr>
          </a:p>
        </p:txBody>
      </p:sp>
      <p:pic>
        <p:nvPicPr>
          <p:cNvPr id="2" name="Picture 1">
            <a:extLst>
              <a:ext uri="{FF2B5EF4-FFF2-40B4-BE49-F238E27FC236}">
                <a16:creationId xmlns:a16="http://schemas.microsoft.com/office/drawing/2014/main" id="{0A104AD4-AC55-12BA-098D-0E5F37005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197" y="351474"/>
            <a:ext cx="3434647" cy="3434647"/>
          </a:xfrm>
          <a:prstGeom prst="rect">
            <a:avLst/>
          </a:prstGeom>
        </p:spPr>
      </p:pic>
      <p:pic>
        <p:nvPicPr>
          <p:cNvPr id="4" name="Picture 2" descr="A black and white logo&#10;&#10;Description automatically generated">
            <a:extLst>
              <a:ext uri="{FF2B5EF4-FFF2-40B4-BE49-F238E27FC236}">
                <a16:creationId xmlns:a16="http://schemas.microsoft.com/office/drawing/2014/main" id="{BD9C1808-28F5-00A3-F621-224FA3DBB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4610" y="4315263"/>
            <a:ext cx="3362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E54BD203-793D-BE5B-0303-3D7FF4082BBC}"/>
              </a:ext>
            </a:extLst>
          </p:cNvPr>
          <p:cNvSpPr>
            <a:spLocks noGrp="1"/>
          </p:cNvSpPr>
          <p:nvPr>
            <p:ph sz="half" idx="10"/>
          </p:nvPr>
        </p:nvSpPr>
        <p:spPr>
          <a:xfrm>
            <a:off x="461432" y="1207578"/>
            <a:ext cx="11222568" cy="4846639"/>
          </a:xfrm>
        </p:spPr>
        <p:txBody>
          <a:bodyPr>
            <a:normAutofit/>
          </a:bodyPr>
          <a:lstStyle/>
          <a:p>
            <a:r>
              <a:rPr lang="en-US" sz="3000" dirty="0"/>
              <a:t>Would you escalate the event to an authorized Incident Commander to declare an incident? </a:t>
            </a:r>
          </a:p>
          <a:p>
            <a:r>
              <a:rPr lang="en-US" sz="3000" dirty="0"/>
              <a:t>Do you have a procedure for Escalation-Notification-Declaration?</a:t>
            </a:r>
          </a:p>
          <a:p>
            <a:pPr lvl="1"/>
            <a:r>
              <a:rPr lang="en-US" sz="2600" dirty="0"/>
              <a:t>ICS4ICS has a procedure template to help you define these processes</a:t>
            </a:r>
          </a:p>
          <a:p>
            <a:r>
              <a:rPr lang="en-US" sz="3000" dirty="0"/>
              <a:t>Can support staff remotely access the impacted workstations?</a:t>
            </a:r>
          </a:p>
          <a:p>
            <a:r>
              <a:rPr lang="en-US" sz="3000" dirty="0"/>
              <a:t>What tools do you have to provide visibility into the activities occurring on your systems and network?</a:t>
            </a:r>
          </a:p>
          <a:p>
            <a:r>
              <a:rPr lang="en-US" sz="3000" dirty="0"/>
              <a:t>How can operators safely verify the current state of operations and potential impacts on IACS systems and processes?</a:t>
            </a:r>
          </a:p>
        </p:txBody>
      </p:sp>
      <p:sp>
        <p:nvSpPr>
          <p:cNvPr id="2" name="Title 1">
            <a:extLst>
              <a:ext uri="{FF2B5EF4-FFF2-40B4-BE49-F238E27FC236}">
                <a16:creationId xmlns:a16="http://schemas.microsoft.com/office/drawing/2014/main" id="{6F518674-CB58-67E7-7AD9-F331EC0EC790}"/>
              </a:ext>
            </a:extLst>
          </p:cNvPr>
          <p:cNvSpPr>
            <a:spLocks noGrp="1"/>
          </p:cNvSpPr>
          <p:nvPr>
            <p:ph type="title"/>
          </p:nvPr>
        </p:nvSpPr>
        <p:spPr/>
        <p:txBody>
          <a:bodyPr/>
          <a:lstStyle/>
          <a:p>
            <a:r>
              <a:rPr lang="en-US" dirty="0"/>
              <a:t>Incident is disrupting operations</a:t>
            </a:r>
          </a:p>
        </p:txBody>
      </p:sp>
    </p:spTree>
    <p:extLst>
      <p:ext uri="{BB962C8B-B14F-4D97-AF65-F5344CB8AC3E}">
        <p14:creationId xmlns:p14="http://schemas.microsoft.com/office/powerpoint/2010/main" val="15623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15B265-1E34-896C-641F-89CE93693EDC}"/>
              </a:ext>
            </a:extLst>
          </p:cNvPr>
          <p:cNvSpPr>
            <a:spLocks noGrp="1"/>
          </p:cNvSpPr>
          <p:nvPr>
            <p:ph sz="half" idx="10"/>
          </p:nvPr>
        </p:nvSpPr>
        <p:spPr>
          <a:xfrm>
            <a:off x="461432" y="1085533"/>
            <a:ext cx="7528139" cy="4846639"/>
          </a:xfrm>
        </p:spPr>
        <p:txBody>
          <a:bodyPr>
            <a:normAutofit fontScale="85000" lnSpcReduction="10000"/>
          </a:bodyPr>
          <a:lstStyle/>
          <a:p>
            <a:pPr>
              <a:buSzPct val="100000"/>
            </a:pPr>
            <a:r>
              <a:rPr lang="en-US" sz="3000" dirty="0"/>
              <a:t>Has the CIRT been pre-authorized to make decision to contain malware by isolating systems that may be infected?</a:t>
            </a:r>
          </a:p>
          <a:p>
            <a:pPr>
              <a:buSzPct val="100000"/>
            </a:pPr>
            <a:r>
              <a:rPr lang="en-US" sz="3000" dirty="0"/>
              <a:t>Are people who execute system isolation tasks available 24X7 and does the CIRT have notification procedures to reach them? </a:t>
            </a:r>
          </a:p>
          <a:p>
            <a:pPr>
              <a:buSzPct val="100000"/>
            </a:pPr>
            <a:r>
              <a:rPr lang="en-US" sz="3000" dirty="0"/>
              <a:t>Has the OT network been designed with zones and conduits to prevent malware from spreading?</a:t>
            </a:r>
          </a:p>
          <a:p>
            <a:pPr>
              <a:buSzPct val="100000"/>
            </a:pPr>
            <a:r>
              <a:rPr lang="en-US" sz="3000" dirty="0"/>
              <a:t>Does the CIRT have a documented procedure to contain malware?  (e.g., isolating system)</a:t>
            </a:r>
          </a:p>
          <a:p>
            <a:pPr>
              <a:buSzPct val="100000"/>
            </a:pPr>
            <a:r>
              <a:rPr lang="en-US" sz="3000" dirty="0"/>
              <a:t>Do technical procedures exist with tools to expedite the isolation of impacted system(s)?</a:t>
            </a:r>
          </a:p>
        </p:txBody>
      </p:sp>
      <p:sp>
        <p:nvSpPr>
          <p:cNvPr id="4" name="Title 3">
            <a:extLst>
              <a:ext uri="{FF2B5EF4-FFF2-40B4-BE49-F238E27FC236}">
                <a16:creationId xmlns:a16="http://schemas.microsoft.com/office/drawing/2014/main" id="{9A898072-E78F-3281-CE70-009E967F095C}"/>
              </a:ext>
            </a:extLst>
          </p:cNvPr>
          <p:cNvSpPr>
            <a:spLocks noGrp="1"/>
          </p:cNvSpPr>
          <p:nvPr>
            <p:ph type="title"/>
          </p:nvPr>
        </p:nvSpPr>
        <p:spPr/>
        <p:txBody>
          <a:bodyPr/>
          <a:lstStyle/>
          <a:p>
            <a:r>
              <a:rPr lang="en-US" dirty="0"/>
              <a:t>Containment</a:t>
            </a:r>
          </a:p>
        </p:txBody>
      </p:sp>
      <p:sp>
        <p:nvSpPr>
          <p:cNvPr id="3" name="Content Placeholder 3">
            <a:extLst>
              <a:ext uri="{FF2B5EF4-FFF2-40B4-BE49-F238E27FC236}">
                <a16:creationId xmlns:a16="http://schemas.microsoft.com/office/drawing/2014/main" id="{26217310-1396-26F8-F9E9-D07C99FF7286}"/>
              </a:ext>
            </a:extLst>
          </p:cNvPr>
          <p:cNvSpPr>
            <a:spLocks noGrp="1"/>
          </p:cNvSpPr>
          <p:nvPr>
            <p:ph sz="half" idx="11"/>
          </p:nvPr>
        </p:nvSpPr>
        <p:spPr>
          <a:xfrm>
            <a:off x="7989571" y="2697163"/>
            <a:ext cx="4097020" cy="3132456"/>
          </a:xfrm>
          <a:ln>
            <a:solidFill>
              <a:schemeClr val="accent1"/>
            </a:solidFill>
          </a:ln>
        </p:spPr>
        <p:txBody>
          <a:bodyPr/>
          <a:lstStyle/>
          <a:p>
            <a:r>
              <a:rPr lang="en-US" sz="1400" b="1" kern="0" dirty="0"/>
              <a:t>PREPARE</a:t>
            </a:r>
            <a:r>
              <a:rPr lang="en-US" sz="1400" kern="0" dirty="0"/>
              <a:t> with strategic planning and staff training exercises.</a:t>
            </a:r>
          </a:p>
          <a:p>
            <a:r>
              <a:rPr lang="en-US" sz="1400" b="1" kern="0" dirty="0"/>
              <a:t>DETECT</a:t>
            </a:r>
            <a:r>
              <a:rPr lang="en-US" sz="1400" kern="0" dirty="0"/>
              <a:t> events by identifying attack vectors and indicators.</a:t>
            </a:r>
          </a:p>
          <a:p>
            <a:r>
              <a:rPr lang="en-US" sz="1400" b="1" kern="0" dirty="0"/>
              <a:t>ANALYZE</a:t>
            </a:r>
            <a:r>
              <a:rPr lang="en-US" sz="1400" kern="0" dirty="0"/>
              <a:t>, prioritize, and escalate events as necessary.</a:t>
            </a:r>
          </a:p>
          <a:p>
            <a:r>
              <a:rPr lang="en-US" sz="1400" b="1" kern="0" dirty="0">
                <a:highlight>
                  <a:srgbClr val="00FF00"/>
                </a:highlight>
              </a:rPr>
              <a:t>CONTAIN</a:t>
            </a:r>
            <a:r>
              <a:rPr lang="en-US" sz="1400" kern="0" dirty="0"/>
              <a:t> the incident to reduce further damage.</a:t>
            </a:r>
          </a:p>
          <a:p>
            <a:r>
              <a:rPr lang="en-US" sz="1400" b="1" kern="0" dirty="0"/>
              <a:t>ERADICATE</a:t>
            </a:r>
            <a:r>
              <a:rPr lang="en-US" sz="1400" kern="0" dirty="0"/>
              <a:t> the source of the event.</a:t>
            </a:r>
          </a:p>
          <a:p>
            <a:r>
              <a:rPr lang="en-US" sz="1400" b="1" kern="0" dirty="0"/>
              <a:t>RECOVER</a:t>
            </a:r>
            <a:r>
              <a:rPr lang="en-US" sz="1400" kern="0" dirty="0"/>
              <a:t> and restore systems to normal.</a:t>
            </a:r>
          </a:p>
          <a:p>
            <a:r>
              <a:rPr lang="en-US" sz="1400" b="1" kern="0" dirty="0"/>
              <a:t>CONDUCT POST-INCIDENT </a:t>
            </a:r>
            <a:r>
              <a:rPr lang="en-US" sz="1400" kern="0" dirty="0"/>
              <a:t>reviews for lessons learned and evidence retention</a:t>
            </a:r>
          </a:p>
          <a:p>
            <a:endParaRPr lang="en-US" dirty="0"/>
          </a:p>
        </p:txBody>
      </p:sp>
      <p:pic>
        <p:nvPicPr>
          <p:cNvPr id="7" name="Picture 6">
            <a:extLst>
              <a:ext uri="{FF2B5EF4-FFF2-40B4-BE49-F238E27FC236}">
                <a16:creationId xmlns:a16="http://schemas.microsoft.com/office/drawing/2014/main" id="{259F2E45-077F-9389-9823-CEA676DB5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051" y="807395"/>
            <a:ext cx="3291840" cy="1697987"/>
          </a:xfrm>
          <a:prstGeom prst="rect">
            <a:avLst/>
          </a:prstGeom>
        </p:spPr>
      </p:pic>
    </p:spTree>
    <p:extLst>
      <p:ext uri="{BB962C8B-B14F-4D97-AF65-F5344CB8AC3E}">
        <p14:creationId xmlns:p14="http://schemas.microsoft.com/office/powerpoint/2010/main" val="3423502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B33CD110-5A57-6C8F-6634-B8C9B2FF6CA4}"/>
              </a:ext>
            </a:extLst>
          </p:cNvPr>
          <p:cNvSpPr>
            <a:spLocks noGrp="1"/>
          </p:cNvSpPr>
          <p:nvPr>
            <p:ph sz="half" idx="10"/>
          </p:nvPr>
        </p:nvSpPr>
        <p:spPr/>
        <p:txBody>
          <a:bodyPr/>
          <a:lstStyle/>
          <a:p>
            <a:pPr marL="0" indent="0">
              <a:spcBef>
                <a:spcPts val="0"/>
              </a:spcBef>
              <a:spcAft>
                <a:spcPts val="0"/>
              </a:spcAft>
              <a:buNone/>
            </a:pPr>
            <a:r>
              <a:rPr lang="en-US" u="sng" dirty="0">
                <a:latin typeface="Calibri" panose="020F0502020204030204" pitchFamily="34" charset="0"/>
                <a:ea typeface="Calibri" panose="020F0502020204030204" pitchFamily="34" charset="0"/>
              </a:rPr>
              <a:t>Containment preparation:</a:t>
            </a:r>
          </a:p>
          <a:p>
            <a:pPr>
              <a:spcBef>
                <a:spcPts val="0"/>
              </a:spcBef>
              <a:spcAft>
                <a:spcPts val="0"/>
              </a:spcAft>
            </a:pPr>
            <a:r>
              <a:rPr lang="en-US" dirty="0">
                <a:latin typeface="Calibri" panose="020F0502020204030204" pitchFamily="34" charset="0"/>
                <a:ea typeface="Calibri" panose="020F0502020204030204" pitchFamily="34" charset="0"/>
              </a:rPr>
              <a:t>Determine the need to isolate systems and networks that may spread malware</a:t>
            </a:r>
          </a:p>
          <a:p>
            <a:pPr lvl="1">
              <a:spcBef>
                <a:spcPts val="0"/>
              </a:spcBef>
              <a:spcAft>
                <a:spcPts val="0"/>
              </a:spcAft>
            </a:pPr>
            <a:r>
              <a:rPr lang="en-US" dirty="0">
                <a:latin typeface="Calibri" panose="020F0502020204030204" pitchFamily="34" charset="0"/>
                <a:ea typeface="Calibri" panose="020F0502020204030204" pitchFamily="34" charset="0"/>
              </a:rPr>
              <a:t>Similar systems/components are vulnerable</a:t>
            </a:r>
          </a:p>
          <a:p>
            <a:pPr>
              <a:spcBef>
                <a:spcPts val="0"/>
              </a:spcBef>
              <a:spcAft>
                <a:spcPts val="0"/>
              </a:spcAft>
            </a:pPr>
            <a:r>
              <a:rPr lang="en-US" dirty="0">
                <a:latin typeface="Calibri" panose="020F0502020204030204" pitchFamily="34" charset="0"/>
                <a:ea typeface="Calibri" panose="020F0502020204030204" pitchFamily="34" charset="0"/>
              </a:rPr>
              <a:t>Develop a plan for how thes</a:t>
            </a:r>
            <a:r>
              <a:rPr lang="en-US" dirty="0">
                <a:ea typeface="Calibri" panose="020F0502020204030204" pitchFamily="34" charset="0"/>
              </a:rPr>
              <a:t>e systems and networks would be isolated</a:t>
            </a:r>
          </a:p>
          <a:p>
            <a:pPr>
              <a:spcBef>
                <a:spcPts val="0"/>
              </a:spcBef>
              <a:spcAft>
                <a:spcPts val="0"/>
              </a:spcAft>
            </a:pPr>
            <a:r>
              <a:rPr lang="en-US" dirty="0">
                <a:latin typeface="Calibri" panose="020F0502020204030204" pitchFamily="34" charset="0"/>
                <a:ea typeface="Calibri" panose="020F0502020204030204" pitchFamily="34" charset="0"/>
              </a:rPr>
              <a:t>Obtain</a:t>
            </a:r>
            <a:r>
              <a:rPr lang="en-US" dirty="0">
                <a:ea typeface="Calibri" panose="020F0502020204030204" pitchFamily="34" charset="0"/>
              </a:rPr>
              <a:t> approval to enable onsite staff to make the decision to isolate</a:t>
            </a:r>
          </a:p>
          <a:p>
            <a:pPr lvl="1">
              <a:spcBef>
                <a:spcPts val="0"/>
              </a:spcBef>
              <a:spcAft>
                <a:spcPts val="0"/>
              </a:spcAft>
            </a:pPr>
            <a:r>
              <a:rPr lang="en-US" dirty="0">
                <a:ea typeface="Calibri" panose="020F0502020204030204" pitchFamily="34" charset="0"/>
              </a:rPr>
              <a:t>Containment only works when executed immediately after identifying malware</a:t>
            </a:r>
          </a:p>
          <a:p>
            <a:pPr>
              <a:spcBef>
                <a:spcPts val="0"/>
              </a:spcBef>
              <a:spcAft>
                <a:spcPts val="0"/>
              </a:spcAft>
            </a:pPr>
            <a:r>
              <a:rPr lang="en-US" dirty="0">
                <a:latin typeface="Calibri" panose="020F0502020204030204" pitchFamily="34" charset="0"/>
                <a:ea typeface="Calibri" panose="020F0502020204030204" pitchFamily="34" charset="0"/>
              </a:rPr>
              <a:t>Identify the team that will execute</a:t>
            </a:r>
          </a:p>
          <a:p>
            <a:pPr lvl="1">
              <a:spcBef>
                <a:spcPts val="0"/>
              </a:spcBef>
              <a:spcAft>
                <a:spcPts val="0"/>
              </a:spcAft>
            </a:pPr>
            <a:r>
              <a:rPr lang="en-US" dirty="0">
                <a:ea typeface="Calibri" panose="020F0502020204030204" pitchFamily="34" charset="0"/>
              </a:rPr>
              <a:t>Document primary-secondary-tertiary staff</a:t>
            </a:r>
            <a:endParaRPr lang="en-US" dirty="0">
              <a:latin typeface="Calibri" panose="020F0502020204030204" pitchFamily="34" charset="0"/>
              <a:ea typeface="Calibri" panose="020F0502020204030204" pitchFamily="34" charset="0"/>
            </a:endParaRPr>
          </a:p>
          <a:p>
            <a:pPr>
              <a:spcBef>
                <a:spcPts val="0"/>
              </a:spcBef>
              <a:spcAft>
                <a:spcPts val="0"/>
              </a:spcAft>
            </a:pPr>
            <a:r>
              <a:rPr lang="en-US" dirty="0">
                <a:latin typeface="Calibri" panose="020F0502020204030204" pitchFamily="34" charset="0"/>
                <a:ea typeface="Calibri" panose="020F0502020204030204" pitchFamily="34" charset="0"/>
              </a:rPr>
              <a:t>Document procedure including call-out</a:t>
            </a:r>
          </a:p>
        </p:txBody>
      </p:sp>
      <p:sp>
        <p:nvSpPr>
          <p:cNvPr id="2" name="Content Placeholder 1">
            <a:extLst>
              <a:ext uri="{FF2B5EF4-FFF2-40B4-BE49-F238E27FC236}">
                <a16:creationId xmlns:a16="http://schemas.microsoft.com/office/drawing/2014/main" id="{33F14F83-6A85-44F6-8493-6B57DEB37E5C}"/>
              </a:ext>
            </a:extLst>
          </p:cNvPr>
          <p:cNvSpPr>
            <a:spLocks noGrp="1"/>
          </p:cNvSpPr>
          <p:nvPr>
            <p:ph sz="half" idx="11"/>
          </p:nvPr>
        </p:nvSpPr>
        <p:spPr/>
        <p:txBody>
          <a:bodyPr/>
          <a:lstStyle/>
          <a:p>
            <a:pPr marL="0" indent="0">
              <a:buNone/>
            </a:pPr>
            <a:r>
              <a:rPr lang="en-US" u="sng" dirty="0"/>
              <a:t>Containment execution steps:</a:t>
            </a:r>
          </a:p>
          <a:p>
            <a:r>
              <a:rPr lang="en-US" dirty="0"/>
              <a:t>Assess to determine if this is a cyber incident </a:t>
            </a:r>
          </a:p>
          <a:p>
            <a:r>
              <a:rPr lang="en-US" dirty="0"/>
              <a:t>Identify risk of spreading to others</a:t>
            </a:r>
          </a:p>
          <a:p>
            <a:r>
              <a:rPr lang="en-US" dirty="0"/>
              <a:t>Authorized person decides to isolate</a:t>
            </a:r>
          </a:p>
          <a:p>
            <a:pPr lvl="1"/>
            <a:r>
              <a:rPr lang="en-US" dirty="0"/>
              <a:t>Criteria is defined in Containment procedure</a:t>
            </a:r>
          </a:p>
          <a:p>
            <a:r>
              <a:rPr lang="en-US" dirty="0"/>
              <a:t>Execute script/tool to isolate networks</a:t>
            </a:r>
          </a:p>
          <a:p>
            <a:pPr lvl="1"/>
            <a:r>
              <a:rPr lang="en-US" dirty="0"/>
              <a:t>Management will have to be prepared to live with possible consequences of isolation</a:t>
            </a:r>
          </a:p>
          <a:p>
            <a:r>
              <a:rPr lang="en-US" dirty="0"/>
              <a:t>Determine when to reconnect the </a:t>
            </a:r>
            <a:r>
              <a:rPr lang="en-US"/>
              <a:t>impacted network</a:t>
            </a:r>
            <a:endParaRPr lang="en-US" dirty="0"/>
          </a:p>
          <a:p>
            <a:endParaRPr lang="en-US" dirty="0"/>
          </a:p>
          <a:p>
            <a:endParaRPr lang="en-US" dirty="0"/>
          </a:p>
        </p:txBody>
      </p:sp>
      <p:sp>
        <p:nvSpPr>
          <p:cNvPr id="3" name="Title 2"/>
          <p:cNvSpPr>
            <a:spLocks noGrp="1"/>
          </p:cNvSpPr>
          <p:nvPr>
            <p:ph type="title"/>
          </p:nvPr>
        </p:nvSpPr>
        <p:spPr/>
        <p:txBody>
          <a:bodyPr/>
          <a:lstStyle/>
          <a:p>
            <a:r>
              <a:rPr lang="en-US" dirty="0"/>
              <a:t>Containment Procedure Template</a:t>
            </a:r>
          </a:p>
        </p:txBody>
      </p:sp>
    </p:spTree>
    <p:extLst>
      <p:ext uri="{BB962C8B-B14F-4D97-AF65-F5344CB8AC3E}">
        <p14:creationId xmlns:p14="http://schemas.microsoft.com/office/powerpoint/2010/main" val="260407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C089CF-96CD-FBF3-AFCE-37007E1B3F90}"/>
              </a:ext>
            </a:extLst>
          </p:cNvPr>
          <p:cNvSpPr/>
          <p:nvPr/>
        </p:nvSpPr>
        <p:spPr bwMode="auto">
          <a:xfrm>
            <a:off x="3048000" y="1"/>
            <a:ext cx="89916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5" name="Picture 4" descr="A room with a large blue and yellow room&#10;&#10;Description automatically generated with medium confidence">
            <a:extLst>
              <a:ext uri="{FF2B5EF4-FFF2-40B4-BE49-F238E27FC236}">
                <a16:creationId xmlns:a16="http://schemas.microsoft.com/office/drawing/2014/main" id="{22602D36-E893-C853-4B01-44BE67FF6FD1}"/>
              </a:ext>
            </a:extLst>
          </p:cNvPr>
          <p:cNvPicPr>
            <a:picLocks noChangeAspect="1"/>
          </p:cNvPicPr>
          <p:nvPr/>
        </p:nvPicPr>
        <p:blipFill rotWithShape="1">
          <a:blip r:embed="rId3">
            <a:duotone>
              <a:prstClr val="black"/>
              <a:srgbClr val="FF8989">
                <a:tint val="45000"/>
                <a:satMod val="400000"/>
              </a:srgbClr>
            </a:duotone>
            <a:extLst>
              <a:ext uri="{28A0092B-C50C-407E-A947-70E740481C1C}">
                <a14:useLocalDpi xmlns:a14="http://schemas.microsoft.com/office/drawing/2010/main" val="0"/>
              </a:ext>
            </a:extLst>
          </a:blip>
          <a:srcRect l="3370" b="7943"/>
          <a:stretch/>
        </p:blipFill>
        <p:spPr>
          <a:xfrm>
            <a:off x="-914400" y="12565"/>
            <a:ext cx="13106400" cy="6997835"/>
          </a:xfrm>
          <a:prstGeom prst="rect">
            <a:avLst/>
          </a:prstGeom>
        </p:spPr>
      </p:pic>
      <p:sp>
        <p:nvSpPr>
          <p:cNvPr id="2" name="Title 1">
            <a:extLst>
              <a:ext uri="{FF2B5EF4-FFF2-40B4-BE49-F238E27FC236}">
                <a16:creationId xmlns:a16="http://schemas.microsoft.com/office/drawing/2014/main" id="{2FB8CB93-DEC6-C0B7-0B2E-B11C91AC3A8A}"/>
              </a:ext>
            </a:extLst>
          </p:cNvPr>
          <p:cNvSpPr>
            <a:spLocks noGrp="1"/>
          </p:cNvSpPr>
          <p:nvPr>
            <p:ph type="title"/>
          </p:nvPr>
        </p:nvSpPr>
        <p:spPr>
          <a:xfrm>
            <a:off x="1600200" y="2415382"/>
            <a:ext cx="8991600" cy="2027239"/>
          </a:xfrm>
          <a:solidFill>
            <a:srgbClr val="321D1D">
              <a:alpha val="58000"/>
            </a:srgbClr>
          </a:solidFill>
        </p:spPr>
        <p:txBody>
          <a:bodyPr vert="horz" wrap="square" lIns="0" tIns="60960" rIns="0" bIns="60960" numCol="1" anchor="t" anchorCtr="0" compatLnSpc="1">
            <a:prstTxWarp prst="textNoShape">
              <a:avLst/>
            </a:prstTxWarp>
          </a:bodyPr>
          <a:lstStyle/>
          <a:p>
            <a:pPr>
              <a:lnSpc>
                <a:spcPct val="150000"/>
              </a:lnSpc>
            </a:pPr>
            <a:r>
              <a:rPr lang="en-US" sz="2800" dirty="0">
                <a:solidFill>
                  <a:schemeClr val="bg1"/>
                </a:solidFill>
              </a:rPr>
              <a:t>Incident Commander Objectives Meeting</a:t>
            </a:r>
            <a:endParaRPr lang="en-US" b="0" dirty="0">
              <a:solidFill>
                <a:schemeClr val="bg1"/>
              </a:solidFill>
            </a:endParaRPr>
          </a:p>
        </p:txBody>
      </p:sp>
    </p:spTree>
    <p:extLst>
      <p:ext uri="{BB962C8B-B14F-4D97-AF65-F5344CB8AC3E}">
        <p14:creationId xmlns:p14="http://schemas.microsoft.com/office/powerpoint/2010/main" val="23459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5C75465-8E6B-1EB7-DE6F-067DB282B7D2}"/>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rcRect/>
          <a:stretch/>
        </p:blipFill>
        <p:spPr>
          <a:xfrm>
            <a:off x="5788153" y="885574"/>
            <a:ext cx="4991276" cy="4945903"/>
          </a:xfrm>
        </p:spPr>
      </p:pic>
      <p:sp>
        <p:nvSpPr>
          <p:cNvPr id="2" name="Title 1">
            <a:extLst>
              <a:ext uri="{FF2B5EF4-FFF2-40B4-BE49-F238E27FC236}">
                <a16:creationId xmlns:a16="http://schemas.microsoft.com/office/drawing/2014/main" id="{7F9D896D-7E12-4CAD-FA11-91842B51FB26}"/>
              </a:ext>
            </a:extLst>
          </p:cNvPr>
          <p:cNvSpPr>
            <a:spLocks noGrp="1"/>
          </p:cNvSpPr>
          <p:nvPr>
            <p:ph type="title"/>
          </p:nvPr>
        </p:nvSpPr>
        <p:spPr>
          <a:xfrm>
            <a:off x="533401" y="76200"/>
            <a:ext cx="10134601" cy="609600"/>
          </a:xfrm>
        </p:spPr>
        <p:txBody>
          <a:bodyPr>
            <a:noAutofit/>
          </a:bodyPr>
          <a:lstStyle/>
          <a:p>
            <a:r>
              <a:rPr lang="en-US" dirty="0"/>
              <a:t>IC Objectives Meeting: Agenda and Priorities</a:t>
            </a:r>
          </a:p>
        </p:txBody>
      </p:sp>
      <p:grpSp>
        <p:nvGrpSpPr>
          <p:cNvPr id="12" name="Group 11">
            <a:extLst>
              <a:ext uri="{FF2B5EF4-FFF2-40B4-BE49-F238E27FC236}">
                <a16:creationId xmlns:a16="http://schemas.microsoft.com/office/drawing/2014/main" id="{EC67D540-6AC1-9B75-0367-B0EC152A18EC}"/>
              </a:ext>
            </a:extLst>
          </p:cNvPr>
          <p:cNvGrpSpPr/>
          <p:nvPr/>
        </p:nvGrpSpPr>
        <p:grpSpPr>
          <a:xfrm>
            <a:off x="640647" y="1404821"/>
            <a:ext cx="4331100" cy="3909812"/>
            <a:chOff x="899926" y="1957588"/>
            <a:chExt cx="4331100" cy="3909812"/>
          </a:xfrm>
        </p:grpSpPr>
        <p:sp>
          <p:nvSpPr>
            <p:cNvPr id="17" name="Rectangle: Rounded Corners 16">
              <a:extLst>
                <a:ext uri="{FF2B5EF4-FFF2-40B4-BE49-F238E27FC236}">
                  <a16:creationId xmlns:a16="http://schemas.microsoft.com/office/drawing/2014/main" id="{B405CD64-6991-D4FF-7A2F-46CE2B7D055C}"/>
                </a:ext>
              </a:extLst>
            </p:cNvPr>
            <p:cNvSpPr/>
            <p:nvPr/>
          </p:nvSpPr>
          <p:spPr bwMode="auto">
            <a:xfrm>
              <a:off x="3402226" y="1959321"/>
              <a:ext cx="1828800" cy="1603478"/>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18" name="Freeform: Shape 17">
              <a:extLst>
                <a:ext uri="{FF2B5EF4-FFF2-40B4-BE49-F238E27FC236}">
                  <a16:creationId xmlns:a16="http://schemas.microsoft.com/office/drawing/2014/main" id="{BF2A9E7F-34DE-05F3-FDFC-F02AC4CD0C8E}"/>
                </a:ext>
              </a:extLst>
            </p:cNvPr>
            <p:cNvSpPr/>
            <p:nvPr/>
          </p:nvSpPr>
          <p:spPr bwMode="auto">
            <a:xfrm>
              <a:off x="4759352" y="1959321"/>
              <a:ext cx="471674" cy="475488"/>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cubicBezTo>
                    <a:pt x="204695" y="457200"/>
                    <a:pt x="0" y="252505"/>
                    <a:pt x="0" y="0"/>
                  </a:cubicBezTo>
                  <a:close/>
                </a:path>
              </a:pathLst>
            </a:custGeom>
            <a:solidFill>
              <a:srgbClr val="DA5656"/>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endParaRPr lang="en-US" dirty="0"/>
            </a:p>
          </p:txBody>
        </p:sp>
        <p:sp>
          <p:nvSpPr>
            <p:cNvPr id="19" name="Rectangle: Rounded Corners 18">
              <a:extLst>
                <a:ext uri="{FF2B5EF4-FFF2-40B4-BE49-F238E27FC236}">
                  <a16:creationId xmlns:a16="http://schemas.microsoft.com/office/drawing/2014/main" id="{F5060E74-FDE8-7D28-54F5-FA8C4B1F44B5}"/>
                </a:ext>
              </a:extLst>
            </p:cNvPr>
            <p:cNvSpPr/>
            <p:nvPr/>
          </p:nvSpPr>
          <p:spPr bwMode="auto">
            <a:xfrm flipV="1">
              <a:off x="3402226" y="4246052"/>
              <a:ext cx="1828800" cy="1603478"/>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0" name="Freeform: Shape 19">
              <a:extLst>
                <a:ext uri="{FF2B5EF4-FFF2-40B4-BE49-F238E27FC236}">
                  <a16:creationId xmlns:a16="http://schemas.microsoft.com/office/drawing/2014/main" id="{B33574CE-48C9-4C66-4BF9-BA7692C5032A}"/>
                </a:ext>
              </a:extLst>
            </p:cNvPr>
            <p:cNvSpPr/>
            <p:nvPr/>
          </p:nvSpPr>
          <p:spPr bwMode="auto">
            <a:xfrm flipV="1">
              <a:off x="4759352" y="5391912"/>
              <a:ext cx="471674" cy="475488"/>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cubicBezTo>
                    <a:pt x="204695" y="457200"/>
                    <a:pt x="0" y="252505"/>
                    <a:pt x="0" y="0"/>
                  </a:cubicBezTo>
                  <a:close/>
                </a:path>
              </a:pathLst>
            </a:custGeom>
            <a:solidFill>
              <a:srgbClr val="DA5656"/>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endParaRPr lang="en-US" dirty="0"/>
            </a:p>
          </p:txBody>
        </p:sp>
        <p:sp>
          <p:nvSpPr>
            <p:cNvPr id="21" name="Rectangle: Rounded Corners 20">
              <a:extLst>
                <a:ext uri="{FF2B5EF4-FFF2-40B4-BE49-F238E27FC236}">
                  <a16:creationId xmlns:a16="http://schemas.microsoft.com/office/drawing/2014/main" id="{74C6DD05-B790-DAEF-B2E5-DB69032C23E2}"/>
                </a:ext>
              </a:extLst>
            </p:cNvPr>
            <p:cNvSpPr/>
            <p:nvPr/>
          </p:nvSpPr>
          <p:spPr bwMode="auto">
            <a:xfrm flipH="1">
              <a:off x="899926" y="1959321"/>
              <a:ext cx="1828800" cy="1603478"/>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p>
          </p:txBody>
        </p:sp>
        <p:sp>
          <p:nvSpPr>
            <p:cNvPr id="22" name="Freeform: Shape 21">
              <a:extLst>
                <a:ext uri="{FF2B5EF4-FFF2-40B4-BE49-F238E27FC236}">
                  <a16:creationId xmlns:a16="http://schemas.microsoft.com/office/drawing/2014/main" id="{4A4F0D44-EF28-8629-F63A-8C6A690E26D3}"/>
                </a:ext>
              </a:extLst>
            </p:cNvPr>
            <p:cNvSpPr/>
            <p:nvPr/>
          </p:nvSpPr>
          <p:spPr bwMode="auto">
            <a:xfrm flipH="1">
              <a:off x="899926" y="1957588"/>
              <a:ext cx="471674" cy="475488"/>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cubicBezTo>
                    <a:pt x="204695" y="457200"/>
                    <a:pt x="0" y="252505"/>
                    <a:pt x="0" y="0"/>
                  </a:cubicBezTo>
                  <a:close/>
                </a:path>
              </a:pathLst>
            </a:custGeom>
            <a:solidFill>
              <a:srgbClr val="DA5656"/>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endParaRPr lang="en-US" dirty="0"/>
            </a:p>
          </p:txBody>
        </p:sp>
        <p:sp>
          <p:nvSpPr>
            <p:cNvPr id="23" name="Rectangle: Rounded Corners 22">
              <a:extLst>
                <a:ext uri="{FF2B5EF4-FFF2-40B4-BE49-F238E27FC236}">
                  <a16:creationId xmlns:a16="http://schemas.microsoft.com/office/drawing/2014/main" id="{3676E528-E72E-AB93-5760-535C129C61F9}"/>
                </a:ext>
              </a:extLst>
            </p:cNvPr>
            <p:cNvSpPr/>
            <p:nvPr/>
          </p:nvSpPr>
          <p:spPr bwMode="auto">
            <a:xfrm flipH="1" flipV="1">
              <a:off x="899926" y="4246052"/>
              <a:ext cx="1828800" cy="1603478"/>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a:p>
          </p:txBody>
        </p:sp>
        <p:sp>
          <p:nvSpPr>
            <p:cNvPr id="24" name="Freeform: Shape 23">
              <a:extLst>
                <a:ext uri="{FF2B5EF4-FFF2-40B4-BE49-F238E27FC236}">
                  <a16:creationId xmlns:a16="http://schemas.microsoft.com/office/drawing/2014/main" id="{0185CD4D-C834-00FB-B671-6F061CC6516C}"/>
                </a:ext>
              </a:extLst>
            </p:cNvPr>
            <p:cNvSpPr/>
            <p:nvPr/>
          </p:nvSpPr>
          <p:spPr bwMode="auto">
            <a:xfrm flipH="1" flipV="1">
              <a:off x="899926" y="5391912"/>
              <a:ext cx="471674" cy="475488"/>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cubicBezTo>
                    <a:pt x="204695" y="457200"/>
                    <a:pt x="0" y="252505"/>
                    <a:pt x="0" y="0"/>
                  </a:cubicBezTo>
                  <a:close/>
                </a:path>
              </a:pathLst>
            </a:custGeom>
            <a:solidFill>
              <a:srgbClr val="DA5656"/>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endParaRPr lang="en-US" dirty="0"/>
            </a:p>
          </p:txBody>
        </p:sp>
        <p:sp>
          <p:nvSpPr>
            <p:cNvPr id="25" name="TextBox 24">
              <a:extLst>
                <a:ext uri="{FF2B5EF4-FFF2-40B4-BE49-F238E27FC236}">
                  <a16:creationId xmlns:a16="http://schemas.microsoft.com/office/drawing/2014/main" id="{963CC6C0-EAF2-5E5A-662D-061AE7587162}"/>
                </a:ext>
              </a:extLst>
            </p:cNvPr>
            <p:cNvSpPr txBox="1"/>
            <p:nvPr/>
          </p:nvSpPr>
          <p:spPr>
            <a:xfrm>
              <a:off x="3599127" y="2442601"/>
              <a:ext cx="1434999" cy="830997"/>
            </a:xfrm>
            <a:prstGeom prst="rect">
              <a:avLst/>
            </a:prstGeom>
            <a:noFill/>
          </p:spPr>
          <p:txBody>
            <a:bodyPr wrap="square" lIns="0" tIns="0" rIns="0" bIns="0" rtlCol="0">
              <a:spAutoFit/>
            </a:bodyPr>
            <a:lstStyle/>
            <a:p>
              <a:pPr algn="ctr"/>
              <a:r>
                <a:rPr lang="en-US" dirty="0">
                  <a:latin typeface="+mn-lt"/>
                  <a:ea typeface="Tahoma" panose="020B0604030504040204" pitchFamily="34" charset="0"/>
                  <a:cs typeface="Tahoma" panose="020B0604030504040204" pitchFamily="34" charset="0"/>
                </a:rPr>
                <a:t>Incident Chart or ICS-201</a:t>
              </a:r>
            </a:p>
          </p:txBody>
        </p:sp>
        <p:sp>
          <p:nvSpPr>
            <p:cNvPr id="26" name="TextBox 25">
              <a:extLst>
                <a:ext uri="{FF2B5EF4-FFF2-40B4-BE49-F238E27FC236}">
                  <a16:creationId xmlns:a16="http://schemas.microsoft.com/office/drawing/2014/main" id="{97690040-3D9D-12E3-C92A-A821287BA770}"/>
                </a:ext>
              </a:extLst>
            </p:cNvPr>
            <p:cNvSpPr txBox="1"/>
            <p:nvPr/>
          </p:nvSpPr>
          <p:spPr>
            <a:xfrm>
              <a:off x="1208229" y="2442601"/>
              <a:ext cx="1241145" cy="830997"/>
            </a:xfrm>
            <a:prstGeom prst="rect">
              <a:avLst/>
            </a:prstGeom>
            <a:noFill/>
          </p:spPr>
          <p:txBody>
            <a:bodyPr wrap="square" lIns="0" tIns="0" rIns="0" bIns="0" rtlCol="0">
              <a:spAutoFit/>
            </a:bodyPr>
            <a:lstStyle/>
            <a:p>
              <a:pPr algn="ctr"/>
              <a:r>
                <a:rPr lang="en-US" dirty="0">
                  <a:latin typeface="+mn-lt"/>
                  <a:ea typeface="Tahoma" panose="020B0604030504040204" pitchFamily="34" charset="0"/>
                  <a:cs typeface="Tahoma" panose="020B0604030504040204" pitchFamily="34" charset="0"/>
                </a:rPr>
                <a:t>Ground Rules, Agenda</a:t>
              </a:r>
            </a:p>
          </p:txBody>
        </p:sp>
        <p:sp>
          <p:nvSpPr>
            <p:cNvPr id="27" name="TextBox 26">
              <a:extLst>
                <a:ext uri="{FF2B5EF4-FFF2-40B4-BE49-F238E27FC236}">
                  <a16:creationId xmlns:a16="http://schemas.microsoft.com/office/drawing/2014/main" id="{DC79C5B2-F3B7-1011-9845-6499A13F00FA}"/>
                </a:ext>
              </a:extLst>
            </p:cNvPr>
            <p:cNvSpPr txBox="1"/>
            <p:nvPr/>
          </p:nvSpPr>
          <p:spPr>
            <a:xfrm>
              <a:off x="3605797" y="4744923"/>
              <a:ext cx="1421661" cy="553998"/>
            </a:xfrm>
            <a:prstGeom prst="rect">
              <a:avLst/>
            </a:prstGeom>
            <a:noFill/>
          </p:spPr>
          <p:txBody>
            <a:bodyPr wrap="square" lIns="0" tIns="0" rIns="0" bIns="0" rtlCol="0">
              <a:spAutoFit/>
            </a:bodyPr>
            <a:lstStyle/>
            <a:p>
              <a:pPr algn="ctr"/>
              <a:r>
                <a:rPr lang="en-US" dirty="0">
                  <a:latin typeface="+mn-lt"/>
                  <a:ea typeface="Tahoma" panose="020B0604030504040204" pitchFamily="34" charset="0"/>
                  <a:cs typeface="Tahoma" panose="020B0604030504040204" pitchFamily="34" charset="0"/>
                </a:rPr>
                <a:t>CIR/IRT ICS-202 (series)</a:t>
              </a:r>
            </a:p>
          </p:txBody>
        </p:sp>
        <p:sp>
          <p:nvSpPr>
            <p:cNvPr id="28" name="TextBox 27">
              <a:extLst>
                <a:ext uri="{FF2B5EF4-FFF2-40B4-BE49-F238E27FC236}">
                  <a16:creationId xmlns:a16="http://schemas.microsoft.com/office/drawing/2014/main" id="{AE96837B-E8BA-3A40-9F2F-123D781F03AF}"/>
                </a:ext>
              </a:extLst>
            </p:cNvPr>
            <p:cNvSpPr txBox="1"/>
            <p:nvPr/>
          </p:nvSpPr>
          <p:spPr>
            <a:xfrm>
              <a:off x="1048045" y="4744923"/>
              <a:ext cx="1561513" cy="553998"/>
            </a:xfrm>
            <a:prstGeom prst="rect">
              <a:avLst/>
            </a:prstGeom>
            <a:noFill/>
          </p:spPr>
          <p:txBody>
            <a:bodyPr wrap="square" lIns="0" tIns="0" rIns="0" bIns="0" rtlCol="0">
              <a:spAutoFit/>
            </a:bodyPr>
            <a:lstStyle/>
            <a:p>
              <a:pPr algn="ctr"/>
              <a:r>
                <a:rPr lang="en-US" dirty="0">
                  <a:latin typeface="+mn-lt"/>
                  <a:ea typeface="Tahoma" panose="020B0604030504040204" pitchFamily="34" charset="0"/>
                  <a:cs typeface="Tahoma" panose="020B0604030504040204" pitchFamily="34" charset="0"/>
                </a:rPr>
                <a:t>Incident Objectives</a:t>
              </a:r>
            </a:p>
          </p:txBody>
        </p:sp>
        <p:grpSp>
          <p:nvGrpSpPr>
            <p:cNvPr id="34" name="Group 33">
              <a:extLst>
                <a:ext uri="{FF2B5EF4-FFF2-40B4-BE49-F238E27FC236}">
                  <a16:creationId xmlns:a16="http://schemas.microsoft.com/office/drawing/2014/main" id="{E6CD48B6-27C9-3601-F6F9-DEF6A4A6AC2D}"/>
                </a:ext>
              </a:extLst>
            </p:cNvPr>
            <p:cNvGrpSpPr/>
            <p:nvPr/>
          </p:nvGrpSpPr>
          <p:grpSpPr>
            <a:xfrm>
              <a:off x="2256362" y="2917680"/>
              <a:ext cx="1629838" cy="1694199"/>
              <a:chOff x="2256362" y="2917680"/>
              <a:chExt cx="1629838" cy="1694199"/>
            </a:xfrm>
          </p:grpSpPr>
          <p:sp>
            <p:nvSpPr>
              <p:cNvPr id="15" name="Oval 14">
                <a:extLst>
                  <a:ext uri="{FF2B5EF4-FFF2-40B4-BE49-F238E27FC236}">
                    <a16:creationId xmlns:a16="http://schemas.microsoft.com/office/drawing/2014/main" id="{C9814DBE-EF95-D262-7711-4F7178788CE6}"/>
                  </a:ext>
                </a:extLst>
              </p:cNvPr>
              <p:cNvSpPr/>
              <p:nvPr/>
            </p:nvSpPr>
            <p:spPr bwMode="auto">
              <a:xfrm>
                <a:off x="2256362" y="2917680"/>
                <a:ext cx="1629838" cy="1694199"/>
              </a:xfrm>
              <a:prstGeom prst="ellipse">
                <a:avLst/>
              </a:prstGeom>
              <a:solidFill>
                <a:schemeClr val="bg1"/>
              </a:solidFill>
              <a:ln w="60325" cap="flat" cmpd="sng" algn="ctr">
                <a:solidFill>
                  <a:srgbClr val="DA565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400" dirty="0"/>
              </a:p>
            </p:txBody>
          </p:sp>
          <p:sp>
            <p:nvSpPr>
              <p:cNvPr id="16" name="TextBox 15">
                <a:extLst>
                  <a:ext uri="{FF2B5EF4-FFF2-40B4-BE49-F238E27FC236}">
                    <a16:creationId xmlns:a16="http://schemas.microsoft.com/office/drawing/2014/main" id="{F7A9F218-98DE-3FB0-B432-C3178ABD7785}"/>
                  </a:ext>
                </a:extLst>
              </p:cNvPr>
              <p:cNvSpPr txBox="1"/>
              <p:nvPr/>
            </p:nvSpPr>
            <p:spPr>
              <a:xfrm>
                <a:off x="2359197" y="3349281"/>
                <a:ext cx="1424167" cy="923330"/>
              </a:xfrm>
              <a:prstGeom prst="rect">
                <a:avLst/>
              </a:prstGeom>
              <a:noFill/>
              <a:ln>
                <a:noFill/>
              </a:ln>
            </p:spPr>
            <p:txBody>
              <a:bodyPr wrap="square" lIns="0" tIns="0" rIns="0" bIns="0" rtlCol="0">
                <a:spAutoFit/>
              </a:bodyPr>
              <a:lstStyle/>
              <a:p>
                <a:pPr algn="ctr"/>
                <a:r>
                  <a:rPr lang="en-US" sz="2000" dirty="0">
                    <a:latin typeface="+mn-lt"/>
                  </a:rPr>
                  <a:t>WHAT IS HAPPENING HERE</a:t>
                </a:r>
                <a:endParaRPr lang="en-US" sz="2000" dirty="0">
                  <a:latin typeface="+mn-lt"/>
                  <a:ea typeface="Tahoma" panose="020B0604030504040204" pitchFamily="34" charset="0"/>
                  <a:cs typeface="Tahoma" panose="020B0604030504040204" pitchFamily="34" charset="0"/>
                </a:endParaRPr>
              </a:p>
            </p:txBody>
          </p:sp>
        </p:grpSp>
      </p:grpSp>
      <p:grpSp>
        <p:nvGrpSpPr>
          <p:cNvPr id="4" name="Group 3">
            <a:extLst>
              <a:ext uri="{FF2B5EF4-FFF2-40B4-BE49-F238E27FC236}">
                <a16:creationId xmlns:a16="http://schemas.microsoft.com/office/drawing/2014/main" id="{72B056C4-006B-6350-125A-E8CEBE988BFD}"/>
              </a:ext>
            </a:extLst>
          </p:cNvPr>
          <p:cNvGrpSpPr/>
          <p:nvPr/>
        </p:nvGrpSpPr>
        <p:grpSpPr>
          <a:xfrm>
            <a:off x="4735910" y="5380819"/>
            <a:ext cx="1051103" cy="497154"/>
            <a:chOff x="5570449" y="3900046"/>
            <a:chExt cx="1051103" cy="497153"/>
          </a:xfrm>
        </p:grpSpPr>
        <p:pic>
          <p:nvPicPr>
            <p:cNvPr id="6" name="Graphic 5">
              <a:extLst>
                <a:ext uri="{FF2B5EF4-FFF2-40B4-BE49-F238E27FC236}">
                  <a16:creationId xmlns:a16="http://schemas.microsoft.com/office/drawing/2014/main" id="{C28C4087-61A1-0041-D2FD-BE1CADCA32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0449" y="3900046"/>
              <a:ext cx="471088" cy="471088"/>
            </a:xfrm>
            <a:prstGeom prst="rect">
              <a:avLst/>
            </a:prstGeom>
          </p:spPr>
        </p:pic>
        <p:sp>
          <p:nvSpPr>
            <p:cNvPr id="7" name="TextBox 6">
              <a:extLst>
                <a:ext uri="{FF2B5EF4-FFF2-40B4-BE49-F238E27FC236}">
                  <a16:creationId xmlns:a16="http://schemas.microsoft.com/office/drawing/2014/main" id="{037DFB12-A17D-B08F-1743-1A3A4F841306}"/>
                </a:ext>
              </a:extLst>
            </p:cNvPr>
            <p:cNvSpPr txBox="1"/>
            <p:nvPr/>
          </p:nvSpPr>
          <p:spPr>
            <a:xfrm>
              <a:off x="6062103" y="3935535"/>
              <a:ext cx="559449" cy="461664"/>
            </a:xfrm>
            <a:prstGeom prst="rect">
              <a:avLst/>
            </a:prstGeom>
            <a:noFill/>
          </p:spPr>
          <p:txBody>
            <a:bodyPr wrap="none" lIns="0" tIns="0" rIns="0" bIns="0" rtlCol="0">
              <a:spAutoFit/>
            </a:bodyPr>
            <a:lstStyle/>
            <a:p>
              <a:pPr algn="ct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0600</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dirty="0">
                  <a:latin typeface="Tahoma" panose="020B0604030504040204" pitchFamily="34" charset="0"/>
                  <a:ea typeface="Tahoma" panose="020B0604030504040204" pitchFamily="34" charset="0"/>
                  <a:cs typeface="Tahoma" panose="020B0604030504040204" pitchFamily="34" charset="0"/>
                </a:rPr>
                <a:t>HOURS</a:t>
              </a:r>
            </a:p>
          </p:txBody>
        </p:sp>
      </p:grpSp>
      <p:grpSp>
        <p:nvGrpSpPr>
          <p:cNvPr id="3" name="Group 2">
            <a:extLst>
              <a:ext uri="{FF2B5EF4-FFF2-40B4-BE49-F238E27FC236}">
                <a16:creationId xmlns:a16="http://schemas.microsoft.com/office/drawing/2014/main" id="{D9534558-EF77-38AF-C542-54FB5CB68EBF}"/>
              </a:ext>
            </a:extLst>
          </p:cNvPr>
          <p:cNvGrpSpPr/>
          <p:nvPr/>
        </p:nvGrpSpPr>
        <p:grpSpPr>
          <a:xfrm>
            <a:off x="7279253" y="3382292"/>
            <a:ext cx="1788547" cy="1235929"/>
            <a:chOff x="1361333" y="4923420"/>
            <a:chExt cx="1788546" cy="1235929"/>
          </a:xfrm>
        </p:grpSpPr>
        <p:grpSp>
          <p:nvGrpSpPr>
            <p:cNvPr id="5" name="Group 4">
              <a:extLst>
                <a:ext uri="{FF2B5EF4-FFF2-40B4-BE49-F238E27FC236}">
                  <a16:creationId xmlns:a16="http://schemas.microsoft.com/office/drawing/2014/main" id="{6016D637-E894-E1A2-6FB7-20C4E87486D1}"/>
                </a:ext>
              </a:extLst>
            </p:cNvPr>
            <p:cNvGrpSpPr/>
            <p:nvPr/>
          </p:nvGrpSpPr>
          <p:grpSpPr>
            <a:xfrm>
              <a:off x="2453138" y="4946744"/>
              <a:ext cx="696741" cy="1020555"/>
              <a:chOff x="9320941" y="2808795"/>
              <a:chExt cx="696741" cy="1020555"/>
            </a:xfrm>
          </p:grpSpPr>
          <p:pic>
            <p:nvPicPr>
              <p:cNvPr id="14" name="Picture Placeholder 26" descr="A person with dark hair and green eyes&#10;&#10;Description automatically generated">
                <a:extLst>
                  <a:ext uri="{FF2B5EF4-FFF2-40B4-BE49-F238E27FC236}">
                    <a16:creationId xmlns:a16="http://schemas.microsoft.com/office/drawing/2014/main" id="{375107C7-2196-2DBC-6AFF-7D8A5D2F7FE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20941" y="2808795"/>
                <a:ext cx="696741"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29" name="Content Placeholder 2">
                <a:extLst>
                  <a:ext uri="{FF2B5EF4-FFF2-40B4-BE49-F238E27FC236}">
                    <a16:creationId xmlns:a16="http://schemas.microsoft.com/office/drawing/2014/main" id="{226FC68C-E6D4-AA70-F221-F3B9B8A0A161}"/>
                  </a:ext>
                </a:extLst>
              </p:cNvPr>
              <p:cNvSpPr txBox="1">
                <a:spLocks/>
              </p:cNvSpPr>
              <p:nvPr/>
            </p:nvSpPr>
            <p:spPr>
              <a:xfrm>
                <a:off x="9345931"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PSC</a:t>
                </a:r>
              </a:p>
            </p:txBody>
          </p:sp>
        </p:grpSp>
        <p:grpSp>
          <p:nvGrpSpPr>
            <p:cNvPr id="8" name="Group 7">
              <a:extLst>
                <a:ext uri="{FF2B5EF4-FFF2-40B4-BE49-F238E27FC236}">
                  <a16:creationId xmlns:a16="http://schemas.microsoft.com/office/drawing/2014/main" id="{17B3866F-DFAF-26E7-D1DF-C88005B74A27}"/>
                </a:ext>
              </a:extLst>
            </p:cNvPr>
            <p:cNvGrpSpPr/>
            <p:nvPr/>
          </p:nvGrpSpPr>
          <p:grpSpPr>
            <a:xfrm>
              <a:off x="1361333" y="4923420"/>
              <a:ext cx="1193625" cy="1235929"/>
              <a:chOff x="7851966" y="921260"/>
              <a:chExt cx="1193625" cy="1235929"/>
            </a:xfrm>
          </p:grpSpPr>
          <p:sp>
            <p:nvSpPr>
              <p:cNvPr id="9" name="Content Placeholder 2">
                <a:extLst>
                  <a:ext uri="{FF2B5EF4-FFF2-40B4-BE49-F238E27FC236}">
                    <a16:creationId xmlns:a16="http://schemas.microsoft.com/office/drawing/2014/main" id="{FEB7C562-FA86-3602-D379-00F500C28C56}"/>
                  </a:ext>
                </a:extLst>
              </p:cNvPr>
              <p:cNvSpPr txBox="1">
                <a:spLocks/>
              </p:cNvSpPr>
              <p:nvPr/>
            </p:nvSpPr>
            <p:spPr>
              <a:xfrm>
                <a:off x="7851966" y="1904403"/>
                <a:ext cx="1193625" cy="252786"/>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None/>
                </a:pPr>
                <a:r>
                  <a:rPr lang="en-US" sz="1800" dirty="0">
                    <a:latin typeface="+mn-lt"/>
                  </a:rPr>
                  <a:t>UC if exists</a:t>
                </a:r>
              </a:p>
            </p:txBody>
          </p:sp>
          <p:pic>
            <p:nvPicPr>
              <p:cNvPr id="11" name="Picture Placeholder 26" descr="A cartoon of a person&#10;&#10;Description automatically generated">
                <a:extLst>
                  <a:ext uri="{FF2B5EF4-FFF2-40B4-BE49-F238E27FC236}">
                    <a16:creationId xmlns:a16="http://schemas.microsoft.com/office/drawing/2014/main" id="{3853AADB-AA21-965E-EF7C-13C9EC73752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104944" y="921260"/>
                <a:ext cx="687669" cy="679888"/>
              </a:xfrm>
              <a:prstGeom prst="ellipse">
                <a:avLst/>
              </a:prstGeom>
              <a:ln>
                <a:solidFill>
                  <a:schemeClr val="bg2">
                    <a:lumMod val="90000"/>
                  </a:schemeClr>
                </a:solidFill>
              </a:ln>
            </p:spPr>
          </p:pic>
          <p:sp>
            <p:nvSpPr>
              <p:cNvPr id="13" name="Content Placeholder 2">
                <a:extLst>
                  <a:ext uri="{FF2B5EF4-FFF2-40B4-BE49-F238E27FC236}">
                    <a16:creationId xmlns:a16="http://schemas.microsoft.com/office/drawing/2014/main" id="{D5CC1D49-5B8F-F730-70D8-0238AF4E6509}"/>
                  </a:ext>
                </a:extLst>
              </p:cNvPr>
              <p:cNvSpPr txBox="1">
                <a:spLocks/>
              </p:cNvSpPr>
              <p:nvPr/>
            </p:nvSpPr>
            <p:spPr>
              <a:xfrm>
                <a:off x="8125398" y="1645159"/>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IC</a:t>
                </a:r>
              </a:p>
            </p:txBody>
          </p:sp>
        </p:grpSp>
      </p:grpSp>
    </p:spTree>
    <p:extLst>
      <p:ext uri="{BB962C8B-B14F-4D97-AF65-F5344CB8AC3E}">
        <p14:creationId xmlns:p14="http://schemas.microsoft.com/office/powerpoint/2010/main" val="368373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896D-7E12-4CAD-FA11-91842B51FB26}"/>
              </a:ext>
            </a:extLst>
          </p:cNvPr>
          <p:cNvSpPr>
            <a:spLocks noGrp="1"/>
          </p:cNvSpPr>
          <p:nvPr>
            <p:ph type="title"/>
          </p:nvPr>
        </p:nvSpPr>
        <p:spPr/>
        <p:txBody>
          <a:bodyPr>
            <a:noAutofit/>
          </a:bodyPr>
          <a:lstStyle/>
          <a:p>
            <a:r>
              <a:rPr lang="en-US" dirty="0"/>
              <a:t>Incident Commander Objectives Meeting</a:t>
            </a:r>
          </a:p>
        </p:txBody>
      </p:sp>
      <p:graphicFrame>
        <p:nvGraphicFramePr>
          <p:cNvPr id="3" name="Table 2">
            <a:extLst>
              <a:ext uri="{FF2B5EF4-FFF2-40B4-BE49-F238E27FC236}">
                <a16:creationId xmlns:a16="http://schemas.microsoft.com/office/drawing/2014/main" id="{4B2CEE54-FF73-2914-A7D2-A1721BC7E1A1}"/>
              </a:ext>
            </a:extLst>
          </p:cNvPr>
          <p:cNvGraphicFramePr>
            <a:graphicFrameLocks noGrp="1"/>
          </p:cNvGraphicFramePr>
          <p:nvPr>
            <p:extLst>
              <p:ext uri="{D42A27DB-BD31-4B8C-83A1-F6EECF244321}">
                <p14:modId xmlns:p14="http://schemas.microsoft.com/office/powerpoint/2010/main" val="502662126"/>
              </p:ext>
            </p:extLst>
          </p:nvPr>
        </p:nvGraphicFramePr>
        <p:xfrm>
          <a:off x="1998920" y="779613"/>
          <a:ext cx="9059159" cy="5002212"/>
        </p:xfrm>
        <a:graphic>
          <a:graphicData uri="http://schemas.openxmlformats.org/drawingml/2006/table">
            <a:tbl>
              <a:tblPr firstRow="1" firstCol="1" bandRow="1">
                <a:tableStyleId>{5C22544A-7EE6-4342-B048-85BDC9FD1C3A}</a:tableStyleId>
              </a:tblPr>
              <a:tblGrid>
                <a:gridCol w="1828800">
                  <a:extLst>
                    <a:ext uri="{9D8B030D-6E8A-4147-A177-3AD203B41FA5}">
                      <a16:colId xmlns:a16="http://schemas.microsoft.com/office/drawing/2014/main" val="3300160945"/>
                    </a:ext>
                  </a:extLst>
                </a:gridCol>
                <a:gridCol w="7230359">
                  <a:extLst>
                    <a:ext uri="{9D8B030D-6E8A-4147-A177-3AD203B41FA5}">
                      <a16:colId xmlns:a16="http://schemas.microsoft.com/office/drawing/2014/main" val="597880645"/>
                    </a:ext>
                  </a:extLst>
                </a:gridCol>
              </a:tblGrid>
              <a:tr h="442384">
                <a:tc gridSpan="2">
                  <a:txBody>
                    <a:bodyPr/>
                    <a:lstStyle/>
                    <a:p>
                      <a:pPr marL="0" marR="0" algn="ctr">
                        <a:lnSpc>
                          <a:spcPct val="107000"/>
                        </a:lnSpc>
                        <a:spcBef>
                          <a:spcPts val="0"/>
                        </a:spcBef>
                        <a:spcAft>
                          <a:spcPts val="0"/>
                        </a:spcAft>
                      </a:pPr>
                      <a:r>
                        <a:rPr lang="en-US" sz="2300" b="1" dirty="0">
                          <a:effectLst/>
                        </a:rPr>
                        <a:t>Initial Strategy Meeting and Information-sharing Agenda</a:t>
                      </a:r>
                      <a:endParaRPr lang="en-US" sz="2300" b="1" dirty="0">
                        <a:effectLst/>
                        <a:latin typeface="+mj-lt"/>
                        <a:ea typeface="Tahoma" panose="020B0604030504040204" pitchFamily="34" charset="0"/>
                        <a:cs typeface="Arial" panose="020B0604020202020204" pitchFamily="34" charset="0"/>
                      </a:endParaRPr>
                    </a:p>
                  </a:txBody>
                  <a:tcPr marL="45720" marR="45720" anchor="ctr"/>
                </a:tc>
                <a:tc hMerge="1">
                  <a:txBody>
                    <a:bodyPr/>
                    <a:lstStyle/>
                    <a:p>
                      <a:endParaRPr lang="en-US"/>
                    </a:p>
                  </a:txBody>
                  <a:tcPr/>
                </a:tc>
                <a:extLst>
                  <a:ext uri="{0D108BD9-81ED-4DB2-BD59-A6C34878D82A}">
                    <a16:rowId xmlns:a16="http://schemas.microsoft.com/office/drawing/2014/main" val="205691701"/>
                  </a:ext>
                </a:extLst>
              </a:tr>
              <a:tr h="410469">
                <a:tc>
                  <a:txBody>
                    <a:bodyPr/>
                    <a:lstStyle/>
                    <a:p>
                      <a:pPr marL="0" marR="0" algn="ctr">
                        <a:lnSpc>
                          <a:spcPct val="107000"/>
                        </a:lnSpc>
                        <a:spcBef>
                          <a:spcPts val="0"/>
                        </a:spcBef>
                        <a:spcAft>
                          <a:spcPts val="0"/>
                        </a:spcAft>
                      </a:pPr>
                      <a:r>
                        <a:rPr lang="en-US" sz="2000" b="1" dirty="0">
                          <a:effectLst/>
                        </a:rPr>
                        <a:t>SPEAKER</a:t>
                      </a:r>
                      <a:endParaRPr lang="en-US" sz="2000" b="1" dirty="0">
                        <a:effectLst/>
                        <a:latin typeface="+mj-lt"/>
                        <a:ea typeface="Tahoma" panose="020B0604030504040204" pitchFamily="34" charset="0"/>
                        <a:cs typeface="Tahoma" panose="020B0604030504040204" pitchFamily="34" charset="0"/>
                      </a:endParaRPr>
                    </a:p>
                  </a:txBody>
                  <a:tcPr marL="45720" marR="45720" anchor="ctr"/>
                </a:tc>
                <a:tc>
                  <a:txBody>
                    <a:bodyPr/>
                    <a:lstStyle/>
                    <a:p>
                      <a:pPr marL="0" marR="0" algn="ctr">
                        <a:lnSpc>
                          <a:spcPct val="107000"/>
                        </a:lnSpc>
                        <a:spcBef>
                          <a:spcPts val="0"/>
                        </a:spcBef>
                        <a:spcAft>
                          <a:spcPts val="0"/>
                        </a:spcAft>
                      </a:pPr>
                      <a:r>
                        <a:rPr lang="en-US" sz="2000" b="1" dirty="0">
                          <a:effectLst/>
                        </a:rPr>
                        <a:t>TOPIC</a:t>
                      </a:r>
                      <a:endParaRPr lang="en-US" sz="2000" b="1" dirty="0">
                        <a:effectLst/>
                        <a:latin typeface="+mj-lt"/>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2904570363"/>
                  </a:ext>
                </a:extLst>
              </a:tr>
              <a:tr h="898491">
                <a:tc>
                  <a:txBody>
                    <a:bodyPr/>
                    <a:lstStyle/>
                    <a:p>
                      <a:pPr marL="0" marR="0" indent="0" algn="l">
                        <a:lnSpc>
                          <a:spcPct val="107000"/>
                        </a:lnSpc>
                        <a:spcBef>
                          <a:spcPts val="0"/>
                        </a:spcBef>
                        <a:spcAft>
                          <a:spcPts val="0"/>
                        </a:spcAft>
                      </a:pPr>
                      <a:r>
                        <a:rPr lang="en-US" sz="1900" b="1" dirty="0">
                          <a:solidFill>
                            <a:schemeClr val="bg1"/>
                          </a:solidFill>
                          <a:effectLst/>
                        </a:rPr>
                        <a:t>PSC</a:t>
                      </a:r>
                      <a:endParaRPr lang="en-US" sz="1900" b="1" dirty="0">
                        <a:solidFill>
                          <a:schemeClr val="bg1"/>
                        </a:solidFill>
                        <a:effectLst/>
                        <a:latin typeface="+mj-lt"/>
                        <a:ea typeface="Tahoma" panose="020B0604030504040204" pitchFamily="34" charset="0"/>
                        <a:cs typeface="Tahoma" panose="020B0604030504040204" pitchFamily="34" charset="0"/>
                      </a:endParaRPr>
                    </a:p>
                  </a:txBody>
                  <a:tcPr marL="45720" marR="45720" anchor="ctr"/>
                </a:tc>
                <a:tc>
                  <a:txBody>
                    <a:bodyPr/>
                    <a:lstStyle/>
                    <a:p>
                      <a:pPr marL="342900" marR="0" lvl="0" indent="-223838">
                        <a:lnSpc>
                          <a:spcPct val="107000"/>
                        </a:lnSpc>
                        <a:spcBef>
                          <a:spcPts val="0"/>
                        </a:spcBef>
                        <a:spcAft>
                          <a:spcPts val="0"/>
                        </a:spcAft>
                        <a:buFont typeface="Arial" panose="020B0604020202020204" pitchFamily="34" charset="0"/>
                        <a:buChar char="•"/>
                      </a:pPr>
                      <a:r>
                        <a:rPr lang="en-US" sz="1600" dirty="0">
                          <a:effectLst/>
                        </a:rPr>
                        <a:t>Bring meeting to order.</a:t>
                      </a:r>
                    </a:p>
                    <a:p>
                      <a:pPr marL="342900" marR="0" lvl="0" indent="-223838">
                        <a:lnSpc>
                          <a:spcPct val="107000"/>
                        </a:lnSpc>
                        <a:spcBef>
                          <a:spcPts val="0"/>
                        </a:spcBef>
                        <a:spcAft>
                          <a:spcPts val="0"/>
                        </a:spcAft>
                        <a:buFont typeface="Arial" panose="020B0604020202020204" pitchFamily="34" charset="0"/>
                        <a:buChar char="•"/>
                      </a:pPr>
                      <a:r>
                        <a:rPr lang="en-US" sz="1600" dirty="0">
                          <a:effectLst/>
                        </a:rPr>
                        <a:t>Cover ground rules.</a:t>
                      </a:r>
                    </a:p>
                    <a:p>
                      <a:pPr marL="342900" marR="0" lvl="0" indent="-223838">
                        <a:lnSpc>
                          <a:spcPct val="107000"/>
                        </a:lnSpc>
                        <a:spcBef>
                          <a:spcPts val="0"/>
                        </a:spcBef>
                        <a:spcAft>
                          <a:spcPts val="0"/>
                        </a:spcAft>
                        <a:buFont typeface="Arial" panose="020B0604020202020204" pitchFamily="34" charset="0"/>
                        <a:buChar char="•"/>
                      </a:pPr>
                      <a:r>
                        <a:rPr lang="en-US" sz="1600" dirty="0">
                          <a:effectLst/>
                        </a:rPr>
                        <a:t>Follow the agenda.</a:t>
                      </a:r>
                      <a:endParaRPr lang="en-US" sz="1600" dirty="0">
                        <a:effectLst/>
                        <a:latin typeface="+mn-lt"/>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1958230381"/>
                  </a:ext>
                </a:extLst>
              </a:tr>
              <a:tr h="1073319">
                <a:tc>
                  <a:txBody>
                    <a:bodyPr/>
                    <a:lstStyle/>
                    <a:p>
                      <a:pPr marL="0" marR="0" indent="0" algn="l">
                        <a:lnSpc>
                          <a:spcPct val="107000"/>
                        </a:lnSpc>
                        <a:spcBef>
                          <a:spcPts val="0"/>
                        </a:spcBef>
                        <a:spcAft>
                          <a:spcPts val="0"/>
                        </a:spcAft>
                      </a:pPr>
                      <a:r>
                        <a:rPr lang="en-US" sz="1900" b="1" dirty="0">
                          <a:solidFill>
                            <a:schemeClr val="bg1"/>
                          </a:solidFill>
                          <a:effectLst/>
                        </a:rPr>
                        <a:t>IC/UC</a:t>
                      </a:r>
                      <a:endParaRPr lang="en-US" sz="1900" b="1" dirty="0">
                        <a:solidFill>
                          <a:schemeClr val="bg1"/>
                        </a:solidFill>
                        <a:effectLst/>
                        <a:latin typeface="+mj-lt"/>
                        <a:ea typeface="Tahoma" panose="020B0604030504040204" pitchFamily="34" charset="0"/>
                        <a:cs typeface="Tahoma" panose="020B0604030504040204" pitchFamily="34" charset="0"/>
                      </a:endParaRPr>
                    </a:p>
                  </a:txBody>
                  <a:tcPr marL="45720" marR="45720" anchor="ctr"/>
                </a:tc>
                <a:tc>
                  <a:txBody>
                    <a:bodyPr/>
                    <a:lstStyle/>
                    <a:p>
                      <a:pPr marL="342900" marR="0" lvl="0" indent="-223838">
                        <a:lnSpc>
                          <a:spcPct val="107000"/>
                        </a:lnSpc>
                        <a:spcBef>
                          <a:spcPts val="0"/>
                        </a:spcBef>
                        <a:spcAft>
                          <a:spcPts val="0"/>
                        </a:spcAft>
                        <a:buFont typeface="Arial" panose="020B0604020202020204" pitchFamily="34" charset="0"/>
                        <a:buChar char="•"/>
                      </a:pPr>
                      <a:r>
                        <a:rPr lang="en-US" sz="1600" dirty="0">
                          <a:effectLst/>
                        </a:rPr>
                        <a:t>Identify Incident Priorities.</a:t>
                      </a:r>
                    </a:p>
                    <a:p>
                      <a:pPr marL="342900" marR="0" lvl="0" indent="-223838">
                        <a:lnSpc>
                          <a:spcPct val="107000"/>
                        </a:lnSpc>
                        <a:spcBef>
                          <a:spcPts val="0"/>
                        </a:spcBef>
                        <a:spcAft>
                          <a:spcPts val="0"/>
                        </a:spcAft>
                        <a:buFont typeface="Arial" panose="020B0604020202020204" pitchFamily="34" charset="0"/>
                        <a:buChar char="•"/>
                      </a:pPr>
                      <a:r>
                        <a:rPr lang="en-US" sz="1600" dirty="0">
                          <a:effectLst/>
                        </a:rPr>
                        <a:t>Identify and discuss Incident Objectives.</a:t>
                      </a:r>
                    </a:p>
                    <a:p>
                      <a:pPr marL="342900" marR="0" lvl="0" indent="-223838">
                        <a:lnSpc>
                          <a:spcPct val="107000"/>
                        </a:lnSpc>
                        <a:spcBef>
                          <a:spcPts val="0"/>
                        </a:spcBef>
                        <a:spcAft>
                          <a:spcPts val="0"/>
                        </a:spcAft>
                        <a:buFont typeface="Arial" panose="020B0604020202020204" pitchFamily="34" charset="0"/>
                        <a:buChar char="•"/>
                      </a:pPr>
                      <a:r>
                        <a:rPr lang="en-US" sz="1600" dirty="0">
                          <a:effectLst/>
                        </a:rPr>
                        <a:t>Establish Incident Operational Period.</a:t>
                      </a:r>
                      <a:endParaRPr lang="en-US" sz="1600" dirty="0">
                        <a:effectLst/>
                        <a:latin typeface="+mn-lt"/>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2448703951"/>
                  </a:ext>
                </a:extLst>
              </a:tr>
              <a:tr h="861568">
                <a:tc>
                  <a:txBody>
                    <a:bodyPr/>
                    <a:lstStyle/>
                    <a:p>
                      <a:pPr marL="0" marR="0" indent="0" algn="l">
                        <a:lnSpc>
                          <a:spcPct val="107000"/>
                        </a:lnSpc>
                        <a:spcBef>
                          <a:spcPts val="0"/>
                        </a:spcBef>
                        <a:spcAft>
                          <a:spcPts val="0"/>
                        </a:spcAft>
                      </a:pPr>
                      <a:r>
                        <a:rPr lang="en-US" sz="1900" b="1" dirty="0">
                          <a:solidFill>
                            <a:schemeClr val="bg1"/>
                          </a:solidFill>
                          <a:effectLst/>
                        </a:rPr>
                        <a:t>PSC (all)</a:t>
                      </a:r>
                      <a:endParaRPr lang="en-US" sz="1900" b="1" dirty="0">
                        <a:solidFill>
                          <a:schemeClr val="bg1"/>
                        </a:solidFill>
                        <a:effectLst/>
                        <a:latin typeface="+mj-lt"/>
                        <a:ea typeface="Tahoma" panose="020B0604030504040204" pitchFamily="34" charset="0"/>
                        <a:cs typeface="Tahoma" panose="020B0604030504040204" pitchFamily="34" charset="0"/>
                      </a:endParaRPr>
                    </a:p>
                  </a:txBody>
                  <a:tcPr marL="45720" marR="45720" anchor="ctr"/>
                </a:tc>
                <a:tc>
                  <a:txBody>
                    <a:bodyPr/>
                    <a:lstStyle/>
                    <a:p>
                      <a:pPr marL="342900" marR="0" lvl="0" indent="-223838">
                        <a:lnSpc>
                          <a:spcPct val="107000"/>
                        </a:lnSpc>
                        <a:spcBef>
                          <a:spcPts val="0"/>
                        </a:spcBef>
                        <a:spcAft>
                          <a:spcPts val="0"/>
                        </a:spcAft>
                        <a:buFont typeface="Arial" panose="020B0604020202020204" pitchFamily="34" charset="0"/>
                        <a:buChar char="•"/>
                      </a:pPr>
                      <a:r>
                        <a:rPr lang="en-US" sz="1600" dirty="0">
                          <a:effectLst/>
                        </a:rPr>
                        <a:t>Establish meeting schedule to match All-Hazards Planning Cycle.</a:t>
                      </a:r>
                    </a:p>
                    <a:p>
                      <a:pPr marL="342900" marR="0" lvl="0" indent="-223838">
                        <a:lnSpc>
                          <a:spcPct val="107000"/>
                        </a:lnSpc>
                        <a:spcBef>
                          <a:spcPts val="0"/>
                        </a:spcBef>
                        <a:spcAft>
                          <a:spcPts val="0"/>
                        </a:spcAft>
                        <a:buFont typeface="Arial" panose="020B0604020202020204" pitchFamily="34" charset="0"/>
                        <a:buChar char="•"/>
                      </a:pPr>
                      <a:r>
                        <a:rPr lang="en-US" sz="1600" dirty="0">
                          <a:effectLst/>
                        </a:rPr>
                        <a:t>Open Discussion: Priorities, Objectives, strategies, and issues/concerns.</a:t>
                      </a:r>
                      <a:endParaRPr lang="en-US" sz="1600" dirty="0">
                        <a:effectLst/>
                        <a:latin typeface="+mn-lt"/>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3496944127"/>
                  </a:ext>
                </a:extLst>
              </a:tr>
              <a:tr h="900411">
                <a:tc>
                  <a:txBody>
                    <a:bodyPr/>
                    <a:lstStyle/>
                    <a:p>
                      <a:pPr marL="0" marR="0" indent="0" algn="l">
                        <a:lnSpc>
                          <a:spcPct val="107000"/>
                        </a:lnSpc>
                        <a:spcBef>
                          <a:spcPts val="0"/>
                        </a:spcBef>
                        <a:spcAft>
                          <a:spcPts val="0"/>
                        </a:spcAft>
                      </a:pPr>
                      <a:r>
                        <a:rPr lang="en-US" sz="1900" b="1" dirty="0">
                          <a:solidFill>
                            <a:schemeClr val="bg1"/>
                          </a:solidFill>
                          <a:effectLst/>
                        </a:rPr>
                        <a:t>IC/UC</a:t>
                      </a:r>
                      <a:endParaRPr lang="en-US" sz="1900" b="1" dirty="0">
                        <a:solidFill>
                          <a:schemeClr val="bg1"/>
                        </a:solidFill>
                        <a:effectLst/>
                        <a:latin typeface="+mj-lt"/>
                        <a:ea typeface="Tahoma" panose="020B0604030504040204" pitchFamily="34" charset="0"/>
                        <a:cs typeface="Tahoma" panose="020B0604030504040204" pitchFamily="34" charset="0"/>
                      </a:endParaRPr>
                    </a:p>
                  </a:txBody>
                  <a:tcPr marL="45720" marR="45720" anchor="ctr"/>
                </a:tc>
                <a:tc>
                  <a:txBody>
                    <a:bodyPr/>
                    <a:lstStyle/>
                    <a:p>
                      <a:pPr marL="342900" marR="0" lvl="0" indent="-223838">
                        <a:lnSpc>
                          <a:spcPct val="107000"/>
                        </a:lnSpc>
                        <a:spcBef>
                          <a:spcPts val="0"/>
                        </a:spcBef>
                        <a:spcAft>
                          <a:spcPts val="0"/>
                        </a:spcAft>
                        <a:buFont typeface="Arial" panose="020B0604020202020204" pitchFamily="34" charset="0"/>
                        <a:buChar char="•"/>
                      </a:pPr>
                      <a:r>
                        <a:rPr lang="en-US" sz="1600" dirty="0">
                          <a:effectLst/>
                        </a:rPr>
                        <a:t>Describe resource ordering procedures.</a:t>
                      </a:r>
                    </a:p>
                    <a:p>
                      <a:pPr marL="342900" marR="0" lvl="0" indent="-223838">
                        <a:lnSpc>
                          <a:spcPct val="107000"/>
                        </a:lnSpc>
                        <a:spcBef>
                          <a:spcPts val="0"/>
                        </a:spcBef>
                        <a:spcAft>
                          <a:spcPts val="0"/>
                        </a:spcAft>
                        <a:buFont typeface="Arial" panose="020B0604020202020204" pitchFamily="34" charset="0"/>
                        <a:buChar char="•"/>
                      </a:pPr>
                      <a:r>
                        <a:rPr lang="en-US" sz="1600" dirty="0">
                          <a:effectLst/>
                        </a:rPr>
                        <a:t>Describe information release procedure.</a:t>
                      </a:r>
                    </a:p>
                    <a:p>
                      <a:pPr marL="342900" marR="0" lvl="0" indent="-223838">
                        <a:lnSpc>
                          <a:spcPct val="107000"/>
                        </a:lnSpc>
                        <a:spcBef>
                          <a:spcPts val="0"/>
                        </a:spcBef>
                        <a:spcAft>
                          <a:spcPts val="0"/>
                        </a:spcAft>
                        <a:buFont typeface="Arial" panose="020B0604020202020204" pitchFamily="34" charset="0"/>
                        <a:buChar char="•"/>
                      </a:pPr>
                      <a:r>
                        <a:rPr lang="en-US" sz="1600" dirty="0">
                          <a:effectLst/>
                        </a:rPr>
                        <a:t>Assign any incomplete tasks.</a:t>
                      </a:r>
                      <a:endParaRPr lang="en-US" sz="1600" dirty="0">
                        <a:effectLst/>
                        <a:latin typeface="+mn-lt"/>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4262106555"/>
                  </a:ext>
                </a:extLst>
              </a:tr>
              <a:tr h="410469">
                <a:tc>
                  <a:txBody>
                    <a:bodyPr/>
                    <a:lstStyle/>
                    <a:p>
                      <a:pPr marL="0" marR="0" indent="0" algn="l">
                        <a:lnSpc>
                          <a:spcPct val="107000"/>
                        </a:lnSpc>
                        <a:spcBef>
                          <a:spcPts val="0"/>
                        </a:spcBef>
                        <a:spcAft>
                          <a:spcPts val="0"/>
                        </a:spcAft>
                      </a:pPr>
                      <a:r>
                        <a:rPr lang="en-US" sz="1900" b="1" dirty="0">
                          <a:solidFill>
                            <a:schemeClr val="bg1"/>
                          </a:solidFill>
                          <a:effectLst/>
                        </a:rPr>
                        <a:t>PSC</a:t>
                      </a:r>
                      <a:endParaRPr lang="en-US" sz="1900" b="1" dirty="0">
                        <a:solidFill>
                          <a:schemeClr val="bg1"/>
                        </a:solidFill>
                        <a:effectLst/>
                        <a:latin typeface="+mj-lt"/>
                        <a:ea typeface="Tahoma" panose="020B0604030504040204" pitchFamily="34" charset="0"/>
                        <a:cs typeface="Tahoma" panose="020B0604030504040204" pitchFamily="34" charset="0"/>
                      </a:endParaRPr>
                    </a:p>
                  </a:txBody>
                  <a:tcPr marL="45720" marR="45720" anchor="ctr"/>
                </a:tc>
                <a:tc>
                  <a:txBody>
                    <a:bodyPr/>
                    <a:lstStyle/>
                    <a:p>
                      <a:pPr marL="342900" marR="0" lvl="0" indent="-223838">
                        <a:lnSpc>
                          <a:spcPct val="107000"/>
                        </a:lnSpc>
                        <a:spcBef>
                          <a:spcPts val="0"/>
                        </a:spcBef>
                        <a:spcAft>
                          <a:spcPts val="0"/>
                        </a:spcAft>
                        <a:buFont typeface="Arial" panose="020B0604020202020204" pitchFamily="34" charset="0"/>
                        <a:buChar char="•"/>
                      </a:pPr>
                      <a:r>
                        <a:rPr lang="en-US" sz="1600" dirty="0">
                          <a:effectLst/>
                        </a:rPr>
                        <a:t>Close meeting.</a:t>
                      </a:r>
                      <a:endParaRPr lang="en-US" sz="1600" dirty="0">
                        <a:effectLst/>
                        <a:latin typeface="+mn-lt"/>
                        <a:ea typeface="Tahoma" panose="020B0604030504040204" pitchFamily="34" charset="0"/>
                        <a:cs typeface="Tahoma" panose="020B0604030504040204" pitchFamily="34" charset="0"/>
                      </a:endParaRPr>
                    </a:p>
                  </a:txBody>
                  <a:tcPr marL="45720" marR="45720" anchor="ctr"/>
                </a:tc>
                <a:extLst>
                  <a:ext uri="{0D108BD9-81ED-4DB2-BD59-A6C34878D82A}">
                    <a16:rowId xmlns:a16="http://schemas.microsoft.com/office/drawing/2014/main" val="3706363817"/>
                  </a:ext>
                </a:extLst>
              </a:tr>
            </a:tbl>
          </a:graphicData>
        </a:graphic>
      </p:graphicFrame>
    </p:spTree>
    <p:extLst>
      <p:ext uri="{BB962C8B-B14F-4D97-AF65-F5344CB8AC3E}">
        <p14:creationId xmlns:p14="http://schemas.microsoft.com/office/powerpoint/2010/main" val="176156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896D-7E12-4CAD-FA11-91842B51FB26}"/>
              </a:ext>
            </a:extLst>
          </p:cNvPr>
          <p:cNvSpPr>
            <a:spLocks noGrp="1"/>
          </p:cNvSpPr>
          <p:nvPr>
            <p:ph type="title"/>
          </p:nvPr>
        </p:nvSpPr>
        <p:spPr/>
        <p:txBody>
          <a:bodyPr>
            <a:normAutofit/>
          </a:bodyPr>
          <a:lstStyle/>
          <a:p>
            <a:r>
              <a:rPr lang="en-US" dirty="0"/>
              <a:t>ICS-201: Incident Briefing</a:t>
            </a:r>
          </a:p>
        </p:txBody>
      </p:sp>
      <p:grpSp>
        <p:nvGrpSpPr>
          <p:cNvPr id="3" name="Group 2">
            <a:extLst>
              <a:ext uri="{FF2B5EF4-FFF2-40B4-BE49-F238E27FC236}">
                <a16:creationId xmlns:a16="http://schemas.microsoft.com/office/drawing/2014/main" id="{E9C1B610-0B1E-D40C-4BEA-32394C822376}"/>
              </a:ext>
            </a:extLst>
          </p:cNvPr>
          <p:cNvGrpSpPr/>
          <p:nvPr/>
        </p:nvGrpSpPr>
        <p:grpSpPr>
          <a:xfrm>
            <a:off x="2844747" y="689260"/>
            <a:ext cx="7525381" cy="5181605"/>
            <a:chOff x="2844746" y="1219200"/>
            <a:chExt cx="7556556" cy="5340946"/>
          </a:xfrm>
        </p:grpSpPr>
        <p:pic>
          <p:nvPicPr>
            <p:cNvPr id="12" name="Picture 11" descr="Graphical user interface, diagram, application, Word&#10;&#10;Description automatically generated">
              <a:extLst>
                <a:ext uri="{FF2B5EF4-FFF2-40B4-BE49-F238E27FC236}">
                  <a16:creationId xmlns:a16="http://schemas.microsoft.com/office/drawing/2014/main" id="{F1EA1CD3-F3C4-DFB2-CCA1-643A0DC94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134" y="1219200"/>
              <a:ext cx="4081005" cy="5340946"/>
            </a:xfrm>
            <a:prstGeom prst="rect">
              <a:avLst/>
            </a:prstGeom>
          </p:spPr>
        </p:pic>
        <p:grpSp>
          <p:nvGrpSpPr>
            <p:cNvPr id="59" name="Group 58">
              <a:extLst>
                <a:ext uri="{FF2B5EF4-FFF2-40B4-BE49-F238E27FC236}">
                  <a16:creationId xmlns:a16="http://schemas.microsoft.com/office/drawing/2014/main" id="{3D7602F3-7937-511F-C540-B44DD5476511}"/>
                </a:ext>
              </a:extLst>
            </p:cNvPr>
            <p:cNvGrpSpPr/>
            <p:nvPr/>
          </p:nvGrpSpPr>
          <p:grpSpPr>
            <a:xfrm>
              <a:off x="8208920" y="5136060"/>
              <a:ext cx="2192382" cy="933311"/>
              <a:chOff x="9390018" y="5136060"/>
              <a:chExt cx="2192382" cy="933311"/>
            </a:xfrm>
          </p:grpSpPr>
          <p:cxnSp>
            <p:nvCxnSpPr>
              <p:cNvPr id="19" name="Straight Connector 18">
                <a:extLst>
                  <a:ext uri="{FF2B5EF4-FFF2-40B4-BE49-F238E27FC236}">
                    <a16:creationId xmlns:a16="http://schemas.microsoft.com/office/drawing/2014/main" id="{E6D13E8D-BDBD-2F22-F0DE-0495F59ABD7E}"/>
                  </a:ext>
                </a:extLst>
              </p:cNvPr>
              <p:cNvCxnSpPr>
                <a:cxnSpLocks/>
              </p:cNvCxnSpPr>
              <p:nvPr/>
            </p:nvCxnSpPr>
            <p:spPr bwMode="auto">
              <a:xfrm>
                <a:off x="9468611" y="5350688"/>
                <a:ext cx="505090" cy="0"/>
              </a:xfrm>
              <a:prstGeom prst="line">
                <a:avLst/>
              </a:prstGeom>
              <a:solidFill>
                <a:schemeClr val="accent1"/>
              </a:solidFill>
              <a:ln w="19050" cap="flat" cmpd="sng" algn="ctr">
                <a:solidFill>
                  <a:srgbClr val="482344"/>
                </a:solidFill>
                <a:prstDash val="dash"/>
                <a:round/>
                <a:headEnd type="none" w="med" len="med"/>
                <a:tailEnd type="none" w="med" len="med"/>
              </a:ln>
              <a:effectLst/>
            </p:spPr>
          </p:cxnSp>
          <p:sp>
            <p:nvSpPr>
              <p:cNvPr id="20" name="Oval 19">
                <a:extLst>
                  <a:ext uri="{FF2B5EF4-FFF2-40B4-BE49-F238E27FC236}">
                    <a16:creationId xmlns:a16="http://schemas.microsoft.com/office/drawing/2014/main" id="{E578F3E1-8B4A-FA6E-EBBC-2D784503F96B}"/>
                  </a:ext>
                </a:extLst>
              </p:cNvPr>
              <p:cNvSpPr/>
              <p:nvPr/>
            </p:nvSpPr>
            <p:spPr bwMode="auto">
              <a:xfrm>
                <a:off x="9916139" y="5136060"/>
                <a:ext cx="429258" cy="429258"/>
              </a:xfrm>
              <a:prstGeom prst="ellipse">
                <a:avLst/>
              </a:prstGeom>
              <a:solidFill>
                <a:srgbClr val="4823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mn-lt"/>
                    <a:ea typeface="Tahoma" panose="020B0604030504040204" pitchFamily="34" charset="0"/>
                    <a:cs typeface="Arial" panose="020B0604020202020204" pitchFamily="34" charset="0"/>
                  </a:rPr>
                  <a:t>5</a:t>
                </a:r>
              </a:p>
            </p:txBody>
          </p:sp>
          <p:sp>
            <p:nvSpPr>
              <p:cNvPr id="21" name="TextBox 20">
                <a:extLst>
                  <a:ext uri="{FF2B5EF4-FFF2-40B4-BE49-F238E27FC236}">
                    <a16:creationId xmlns:a16="http://schemas.microsoft.com/office/drawing/2014/main" id="{D47778CF-C64F-86C3-76B8-6ACED77142AE}"/>
                  </a:ext>
                </a:extLst>
              </p:cNvPr>
              <p:cNvSpPr txBox="1"/>
              <p:nvPr/>
            </p:nvSpPr>
            <p:spPr>
              <a:xfrm>
                <a:off x="9987322" y="5625234"/>
                <a:ext cx="1595078" cy="444137"/>
              </a:xfrm>
              <a:prstGeom prst="rect">
                <a:avLst/>
              </a:prstGeom>
              <a:noFill/>
            </p:spPr>
            <p:txBody>
              <a:bodyPr wrap="square" lIns="0" tIns="0" rIns="0" bIns="0" rtlCol="0">
                <a:spAutoFit/>
              </a:bodyPr>
              <a:lstStyle/>
              <a:p>
                <a:r>
                  <a:rPr lang="en-US" sz="1400" b="1" dirty="0">
                    <a:solidFill>
                      <a:srgbClr val="311D1D"/>
                    </a:solidFill>
                    <a:latin typeface="+mn-lt"/>
                  </a:rPr>
                  <a:t>Incident Description</a:t>
                </a:r>
              </a:p>
            </p:txBody>
          </p:sp>
          <p:sp>
            <p:nvSpPr>
              <p:cNvPr id="33" name="Oval 32">
                <a:extLst>
                  <a:ext uri="{FF2B5EF4-FFF2-40B4-BE49-F238E27FC236}">
                    <a16:creationId xmlns:a16="http://schemas.microsoft.com/office/drawing/2014/main" id="{FF46A6D0-9147-DEB3-2C04-00E231ABE609}"/>
                  </a:ext>
                </a:extLst>
              </p:cNvPr>
              <p:cNvSpPr/>
              <p:nvPr/>
            </p:nvSpPr>
            <p:spPr bwMode="auto">
              <a:xfrm>
                <a:off x="9390018" y="5274487"/>
                <a:ext cx="152401" cy="152401"/>
              </a:xfrm>
              <a:prstGeom prst="ellipse">
                <a:avLst/>
              </a:prstGeom>
              <a:solidFill>
                <a:srgbClr val="4823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28" name="Oval 27">
              <a:extLst>
                <a:ext uri="{FF2B5EF4-FFF2-40B4-BE49-F238E27FC236}">
                  <a16:creationId xmlns:a16="http://schemas.microsoft.com/office/drawing/2014/main" id="{775D0357-08D1-1A80-CD58-414F986CCCBD}"/>
                </a:ext>
              </a:extLst>
            </p:cNvPr>
            <p:cNvSpPr/>
            <p:nvPr/>
          </p:nvSpPr>
          <p:spPr bwMode="auto">
            <a:xfrm>
              <a:off x="2858717" y="3200400"/>
              <a:ext cx="429258" cy="429258"/>
            </a:xfrm>
            <a:prstGeom prst="ellipse">
              <a:avLst/>
            </a:prstGeom>
            <a:solidFill>
              <a:srgbClr val="4823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mj-lt"/>
                  <a:ea typeface="Tahoma" panose="020B0604030504040204" pitchFamily="34" charset="0"/>
                  <a:cs typeface="Arial" panose="020B0604020202020204" pitchFamily="34" charset="0"/>
                </a:rPr>
                <a:t>4</a:t>
              </a:r>
            </a:p>
          </p:txBody>
        </p:sp>
        <p:sp>
          <p:nvSpPr>
            <p:cNvPr id="23" name="TextBox 22">
              <a:extLst>
                <a:ext uri="{FF2B5EF4-FFF2-40B4-BE49-F238E27FC236}">
                  <a16:creationId xmlns:a16="http://schemas.microsoft.com/office/drawing/2014/main" id="{2765409E-A429-5F86-3DFB-E568A5A13453}"/>
                </a:ext>
              </a:extLst>
            </p:cNvPr>
            <p:cNvSpPr txBox="1"/>
            <p:nvPr/>
          </p:nvSpPr>
          <p:spPr>
            <a:xfrm>
              <a:off x="2923220" y="3703072"/>
              <a:ext cx="1534483" cy="222069"/>
            </a:xfrm>
            <a:prstGeom prst="rect">
              <a:avLst/>
            </a:prstGeom>
            <a:noFill/>
          </p:spPr>
          <p:txBody>
            <a:bodyPr wrap="square" lIns="0" tIns="0" rIns="0" bIns="0" rtlCol="0">
              <a:spAutoFit/>
            </a:bodyPr>
            <a:lstStyle/>
            <a:p>
              <a:r>
                <a:rPr lang="en-US" sz="1400" b="1" dirty="0">
                  <a:solidFill>
                    <a:srgbClr val="311D1D"/>
                  </a:solidFill>
                  <a:latin typeface="+mn-lt"/>
                </a:rPr>
                <a:t>Incident Map</a:t>
              </a:r>
            </a:p>
          </p:txBody>
        </p:sp>
        <p:sp>
          <p:nvSpPr>
            <p:cNvPr id="24" name="TextBox 23">
              <a:extLst>
                <a:ext uri="{FF2B5EF4-FFF2-40B4-BE49-F238E27FC236}">
                  <a16:creationId xmlns:a16="http://schemas.microsoft.com/office/drawing/2014/main" id="{058E885E-5BEB-F669-7C20-DF278B34A4B9}"/>
                </a:ext>
              </a:extLst>
            </p:cNvPr>
            <p:cNvSpPr txBox="1"/>
            <p:nvPr/>
          </p:nvSpPr>
          <p:spPr>
            <a:xfrm>
              <a:off x="2923220" y="1779672"/>
              <a:ext cx="1039490" cy="666207"/>
            </a:xfrm>
            <a:prstGeom prst="rect">
              <a:avLst/>
            </a:prstGeom>
            <a:noFill/>
          </p:spPr>
          <p:txBody>
            <a:bodyPr wrap="square" lIns="0" tIns="0" rIns="0" bIns="0" rtlCol="0">
              <a:spAutoFit/>
            </a:bodyPr>
            <a:lstStyle/>
            <a:p>
              <a:r>
                <a:rPr lang="en-US" sz="1400" b="1" dirty="0">
                  <a:solidFill>
                    <a:srgbClr val="311D1D"/>
                  </a:solidFill>
                  <a:latin typeface="+mn-lt"/>
                </a:rPr>
                <a:t>Basic </a:t>
              </a:r>
            </a:p>
            <a:p>
              <a:r>
                <a:rPr lang="en-US" sz="1400" b="1" dirty="0">
                  <a:solidFill>
                    <a:srgbClr val="311D1D"/>
                  </a:solidFill>
                  <a:latin typeface="+mn-lt"/>
                </a:rPr>
                <a:t>Incident Info</a:t>
              </a:r>
            </a:p>
          </p:txBody>
        </p:sp>
        <p:sp>
          <p:nvSpPr>
            <p:cNvPr id="32" name="Oval 31">
              <a:extLst>
                <a:ext uri="{FF2B5EF4-FFF2-40B4-BE49-F238E27FC236}">
                  <a16:creationId xmlns:a16="http://schemas.microsoft.com/office/drawing/2014/main" id="{666804ED-2F89-A31A-43D1-9FF976008ABC}"/>
                </a:ext>
              </a:extLst>
            </p:cNvPr>
            <p:cNvSpPr/>
            <p:nvPr/>
          </p:nvSpPr>
          <p:spPr bwMode="auto">
            <a:xfrm>
              <a:off x="4136933" y="3352799"/>
              <a:ext cx="152401" cy="152401"/>
            </a:xfrm>
            <a:prstGeom prst="ellipse">
              <a:avLst/>
            </a:prstGeom>
            <a:solidFill>
              <a:srgbClr val="4823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4" name="Oval 33">
              <a:extLst>
                <a:ext uri="{FF2B5EF4-FFF2-40B4-BE49-F238E27FC236}">
                  <a16:creationId xmlns:a16="http://schemas.microsoft.com/office/drawing/2014/main" id="{576AD99D-9048-BD93-AD94-0C7EA5262247}"/>
                </a:ext>
              </a:extLst>
            </p:cNvPr>
            <p:cNvSpPr/>
            <p:nvPr/>
          </p:nvSpPr>
          <p:spPr bwMode="auto">
            <a:xfrm>
              <a:off x="4097513" y="1398008"/>
              <a:ext cx="152401" cy="152401"/>
            </a:xfrm>
            <a:prstGeom prst="ellipse">
              <a:avLst/>
            </a:prstGeom>
            <a:solidFill>
              <a:srgbClr val="4823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a:extLst>
                <a:ext uri="{FF2B5EF4-FFF2-40B4-BE49-F238E27FC236}">
                  <a16:creationId xmlns:a16="http://schemas.microsoft.com/office/drawing/2014/main" id="{B6821E9D-9379-3715-E4D0-47974FCF2AB8}"/>
                </a:ext>
              </a:extLst>
            </p:cNvPr>
            <p:cNvSpPr/>
            <p:nvPr/>
          </p:nvSpPr>
          <p:spPr bwMode="auto">
            <a:xfrm>
              <a:off x="2844746" y="1255420"/>
              <a:ext cx="457200" cy="457200"/>
            </a:xfrm>
            <a:prstGeom prst="ellipse">
              <a:avLst/>
            </a:prstGeom>
            <a:solidFill>
              <a:srgbClr val="48234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6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D03071D6-896A-ECED-DFD6-5F9D3A8DEEFB}"/>
                </a:ext>
              </a:extLst>
            </p:cNvPr>
            <p:cNvCxnSpPr>
              <a:cxnSpLocks/>
            </p:cNvCxnSpPr>
            <p:nvPr/>
          </p:nvCxnSpPr>
          <p:spPr bwMode="auto">
            <a:xfrm>
              <a:off x="3236065" y="1474208"/>
              <a:ext cx="1053269" cy="1"/>
            </a:xfrm>
            <a:prstGeom prst="line">
              <a:avLst/>
            </a:prstGeom>
            <a:solidFill>
              <a:schemeClr val="accent1"/>
            </a:solidFill>
            <a:ln w="19050" cap="flat" cmpd="sng" algn="ctr">
              <a:solidFill>
                <a:srgbClr val="482344"/>
              </a:solidFill>
              <a:prstDash val="dash"/>
              <a:round/>
              <a:headEnd type="none" w="med" len="med"/>
              <a:tailEnd type="none" w="med" len="med"/>
            </a:ln>
            <a:effectLst/>
          </p:spPr>
        </p:cxnSp>
        <p:cxnSp>
          <p:nvCxnSpPr>
            <p:cNvPr id="56" name="Straight Connector 55">
              <a:extLst>
                <a:ext uri="{FF2B5EF4-FFF2-40B4-BE49-F238E27FC236}">
                  <a16:creationId xmlns:a16="http://schemas.microsoft.com/office/drawing/2014/main" id="{D545A7A2-05F5-0333-093E-B9B589E730EF}"/>
                </a:ext>
              </a:extLst>
            </p:cNvPr>
            <p:cNvCxnSpPr>
              <a:cxnSpLocks/>
            </p:cNvCxnSpPr>
            <p:nvPr/>
          </p:nvCxnSpPr>
          <p:spPr bwMode="auto">
            <a:xfrm>
              <a:off x="3352478" y="3428999"/>
              <a:ext cx="936856" cy="1"/>
            </a:xfrm>
            <a:prstGeom prst="line">
              <a:avLst/>
            </a:prstGeom>
            <a:solidFill>
              <a:schemeClr val="accent1"/>
            </a:solidFill>
            <a:ln w="19050" cap="flat" cmpd="sng" algn="ctr">
              <a:solidFill>
                <a:srgbClr val="482344"/>
              </a:solidFill>
              <a:prstDash val="dash"/>
              <a:round/>
              <a:headEnd type="none" w="med" len="med"/>
              <a:tailEnd type="none" w="med" len="med"/>
            </a:ln>
            <a:effectLst/>
          </p:spPr>
        </p:cxnSp>
        <p:sp>
          <p:nvSpPr>
            <p:cNvPr id="61" name="TextBox 60">
              <a:extLst>
                <a:ext uri="{FF2B5EF4-FFF2-40B4-BE49-F238E27FC236}">
                  <a16:creationId xmlns:a16="http://schemas.microsoft.com/office/drawing/2014/main" id="{CF6733EB-81EC-28C4-A9AC-11EB83AC7B25}"/>
                </a:ext>
              </a:extLst>
            </p:cNvPr>
            <p:cNvSpPr txBox="1"/>
            <p:nvPr/>
          </p:nvSpPr>
          <p:spPr>
            <a:xfrm>
              <a:off x="2917211" y="1345521"/>
              <a:ext cx="312271" cy="285517"/>
            </a:xfrm>
            <a:prstGeom prst="rect">
              <a:avLst/>
            </a:prstGeom>
            <a:noFill/>
          </p:spPr>
          <p:txBody>
            <a:bodyPr wrap="none" lIns="0" tIns="0" rIns="0" bIns="0" rtlCol="0">
              <a:spAutoFit/>
            </a:bodyPr>
            <a:lstStyle/>
            <a:p>
              <a:pPr algn="ctr"/>
              <a:r>
                <a:rPr lang="en-US" b="1" dirty="0">
                  <a:solidFill>
                    <a:schemeClr val="bg1"/>
                  </a:solidFill>
                  <a:latin typeface="+mj-lt"/>
                  <a:ea typeface="Tahoma" panose="020B0604030504040204" pitchFamily="34" charset="0"/>
                  <a:cs typeface="Tahoma" panose="020B0604030504040204" pitchFamily="34" charset="0"/>
                </a:rPr>
                <a:t>1-3</a:t>
              </a:r>
            </a:p>
          </p:txBody>
        </p:sp>
      </p:grpSp>
    </p:spTree>
    <p:extLst>
      <p:ext uri="{BB962C8B-B14F-4D97-AF65-F5344CB8AC3E}">
        <p14:creationId xmlns:p14="http://schemas.microsoft.com/office/powerpoint/2010/main" val="339582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093344-3103-B0BD-7F1C-12AB52A6466A}"/>
              </a:ext>
            </a:extLst>
          </p:cNvPr>
          <p:cNvSpPr/>
          <p:nvPr/>
        </p:nvSpPr>
        <p:spPr bwMode="auto">
          <a:xfrm>
            <a:off x="2277357" y="91440"/>
            <a:ext cx="1447801" cy="594360"/>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Content Placeholder 3">
            <a:extLst>
              <a:ext uri="{FF2B5EF4-FFF2-40B4-BE49-F238E27FC236}">
                <a16:creationId xmlns:a16="http://schemas.microsoft.com/office/drawing/2014/main" id="{4FD4ED4F-9DF9-95E0-9553-655A4DB3889E}"/>
              </a:ext>
            </a:extLst>
          </p:cNvPr>
          <p:cNvSpPr>
            <a:spLocks noGrp="1"/>
          </p:cNvSpPr>
          <p:nvPr>
            <p:ph sz="half" idx="10"/>
          </p:nvPr>
        </p:nvSpPr>
        <p:spPr>
          <a:xfrm>
            <a:off x="461432" y="1086570"/>
            <a:ext cx="11222568" cy="4846639"/>
          </a:xfrm>
        </p:spPr>
        <p:txBody>
          <a:bodyPr/>
          <a:lstStyle/>
          <a:p>
            <a:endParaRPr lang="en-US" dirty="0"/>
          </a:p>
        </p:txBody>
      </p:sp>
      <p:sp>
        <p:nvSpPr>
          <p:cNvPr id="2" name="Title 1">
            <a:extLst>
              <a:ext uri="{FF2B5EF4-FFF2-40B4-BE49-F238E27FC236}">
                <a16:creationId xmlns:a16="http://schemas.microsoft.com/office/drawing/2014/main" id="{7F9D896D-7E12-4CAD-FA11-91842B51FB26}"/>
              </a:ext>
            </a:extLst>
          </p:cNvPr>
          <p:cNvSpPr>
            <a:spLocks noGrp="1"/>
          </p:cNvSpPr>
          <p:nvPr>
            <p:ph type="title"/>
          </p:nvPr>
        </p:nvSpPr>
        <p:spPr/>
        <p:txBody>
          <a:bodyPr>
            <a:normAutofit/>
          </a:bodyPr>
          <a:lstStyle/>
          <a:p>
            <a:r>
              <a:rPr lang="en-US" dirty="0"/>
              <a:t>ICS 201 Incident Briefing (Section 7: Objectives)</a:t>
            </a:r>
          </a:p>
        </p:txBody>
      </p:sp>
      <p:grpSp>
        <p:nvGrpSpPr>
          <p:cNvPr id="7" name="Group 6">
            <a:extLst>
              <a:ext uri="{FF2B5EF4-FFF2-40B4-BE49-F238E27FC236}">
                <a16:creationId xmlns:a16="http://schemas.microsoft.com/office/drawing/2014/main" id="{FE060428-D929-C981-20B3-24A6D61A0C4A}"/>
              </a:ext>
            </a:extLst>
          </p:cNvPr>
          <p:cNvGrpSpPr/>
          <p:nvPr/>
        </p:nvGrpSpPr>
        <p:grpSpPr>
          <a:xfrm>
            <a:off x="461433" y="1155822"/>
            <a:ext cx="9420395" cy="4493475"/>
            <a:chOff x="461432" y="1301295"/>
            <a:chExt cx="9420395" cy="4493474"/>
          </a:xfrm>
        </p:grpSpPr>
        <p:grpSp>
          <p:nvGrpSpPr>
            <p:cNvPr id="22" name="Group 21">
              <a:extLst>
                <a:ext uri="{FF2B5EF4-FFF2-40B4-BE49-F238E27FC236}">
                  <a16:creationId xmlns:a16="http://schemas.microsoft.com/office/drawing/2014/main" id="{474CA4C8-3E7E-8A27-DE4F-3CB41DB8228D}"/>
                </a:ext>
              </a:extLst>
            </p:cNvPr>
            <p:cNvGrpSpPr/>
            <p:nvPr/>
          </p:nvGrpSpPr>
          <p:grpSpPr>
            <a:xfrm>
              <a:off x="461432" y="1301295"/>
              <a:ext cx="9420395" cy="4493474"/>
              <a:chOff x="902507" y="1145327"/>
              <a:chExt cx="9420395" cy="4493474"/>
            </a:xfrm>
          </p:grpSpPr>
          <p:pic>
            <p:nvPicPr>
              <p:cNvPr id="39" name="Picture 38" descr="A screenshot of a notebook&#10;&#10;Description automatically generated">
                <a:extLst>
                  <a:ext uri="{FF2B5EF4-FFF2-40B4-BE49-F238E27FC236}">
                    <a16:creationId xmlns:a16="http://schemas.microsoft.com/office/drawing/2014/main" id="{97B547E5-6698-72A4-28FB-C365E074A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719"/>
              <a:stretch/>
            </p:blipFill>
            <p:spPr>
              <a:xfrm>
                <a:off x="902507" y="1145327"/>
                <a:ext cx="9420395" cy="4493474"/>
              </a:xfrm>
              <a:prstGeom prst="rect">
                <a:avLst/>
              </a:prstGeom>
            </p:spPr>
          </p:pic>
          <p:grpSp>
            <p:nvGrpSpPr>
              <p:cNvPr id="15" name="Group 14">
                <a:extLst>
                  <a:ext uri="{FF2B5EF4-FFF2-40B4-BE49-F238E27FC236}">
                    <a16:creationId xmlns:a16="http://schemas.microsoft.com/office/drawing/2014/main" id="{DA305F92-7E25-1CF0-E03F-E6F2ED4F145E}"/>
                  </a:ext>
                </a:extLst>
              </p:cNvPr>
              <p:cNvGrpSpPr/>
              <p:nvPr/>
            </p:nvGrpSpPr>
            <p:grpSpPr>
              <a:xfrm>
                <a:off x="1244386" y="1830058"/>
                <a:ext cx="8831225" cy="265176"/>
                <a:chOff x="1244386" y="1830058"/>
                <a:chExt cx="8831225" cy="265176"/>
              </a:xfrm>
            </p:grpSpPr>
            <p:sp>
              <p:nvSpPr>
                <p:cNvPr id="25" name="Rectangle 24">
                  <a:extLst>
                    <a:ext uri="{FF2B5EF4-FFF2-40B4-BE49-F238E27FC236}">
                      <a16:creationId xmlns:a16="http://schemas.microsoft.com/office/drawing/2014/main" id="{B20CF4AF-1B0C-085D-F791-8D06AD1E2649}"/>
                    </a:ext>
                  </a:extLst>
                </p:cNvPr>
                <p:cNvSpPr/>
                <p:nvPr/>
              </p:nvSpPr>
              <p:spPr bwMode="auto">
                <a:xfrm>
                  <a:off x="4178803" y="1830058"/>
                  <a:ext cx="2514600" cy="265176"/>
                </a:xfrm>
                <a:prstGeom prst="rect">
                  <a:avLst/>
                </a:prstGeom>
                <a:solidFill>
                  <a:srgbClr val="DDE4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US" sz="1300" dirty="0">
                      <a:latin typeface="+mn-lt"/>
                      <a:ea typeface="ＭＳ Ｐゴシック" pitchFamily="84" charset="-128"/>
                    </a:rPr>
                    <a:t>N/A</a:t>
                  </a:r>
                </a:p>
              </p:txBody>
            </p:sp>
            <p:sp>
              <p:nvSpPr>
                <p:cNvPr id="12" name="Rectangle 11">
                  <a:extLst>
                    <a:ext uri="{FF2B5EF4-FFF2-40B4-BE49-F238E27FC236}">
                      <a16:creationId xmlns:a16="http://schemas.microsoft.com/office/drawing/2014/main" id="{1C319316-80E5-7183-2472-E53773596910}"/>
                    </a:ext>
                  </a:extLst>
                </p:cNvPr>
                <p:cNvSpPr/>
                <p:nvPr/>
              </p:nvSpPr>
              <p:spPr bwMode="auto">
                <a:xfrm>
                  <a:off x="1244386" y="1830058"/>
                  <a:ext cx="2514600" cy="265176"/>
                </a:xfrm>
                <a:prstGeom prst="rect">
                  <a:avLst/>
                </a:prstGeom>
                <a:solidFill>
                  <a:srgbClr val="DDE4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US" sz="1300" dirty="0">
                      <a:latin typeface="+mn-lt"/>
                      <a:ea typeface="ＭＳ Ｐゴシック" pitchFamily="84" charset="-128"/>
                    </a:rPr>
                    <a:t>ICS4ICS WORKSHOP</a:t>
                  </a:r>
                </a:p>
              </p:txBody>
            </p:sp>
            <p:sp>
              <p:nvSpPr>
                <p:cNvPr id="13" name="Rectangle 12">
                  <a:extLst>
                    <a:ext uri="{FF2B5EF4-FFF2-40B4-BE49-F238E27FC236}">
                      <a16:creationId xmlns:a16="http://schemas.microsoft.com/office/drawing/2014/main" id="{1216497B-59D9-29F8-47DC-9681A8B51EDC}"/>
                    </a:ext>
                  </a:extLst>
                </p:cNvPr>
                <p:cNvSpPr/>
                <p:nvPr/>
              </p:nvSpPr>
              <p:spPr bwMode="auto">
                <a:xfrm>
                  <a:off x="7700664" y="1830058"/>
                  <a:ext cx="1005840" cy="265176"/>
                </a:xfrm>
                <a:prstGeom prst="rect">
                  <a:avLst/>
                </a:prstGeom>
                <a:solidFill>
                  <a:srgbClr val="DDE4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US" sz="1300" dirty="0">
                      <a:latin typeface="+mn-lt"/>
                      <a:ea typeface="ＭＳ Ｐゴシック" pitchFamily="84" charset="-128"/>
                    </a:rPr>
                    <a:t>01/24/2022</a:t>
                  </a:r>
                </a:p>
              </p:txBody>
            </p:sp>
            <p:sp>
              <p:nvSpPr>
                <p:cNvPr id="14" name="Rectangle 13">
                  <a:extLst>
                    <a:ext uri="{FF2B5EF4-FFF2-40B4-BE49-F238E27FC236}">
                      <a16:creationId xmlns:a16="http://schemas.microsoft.com/office/drawing/2014/main" id="{7E2A12A8-BE0D-952F-29B3-89E882526C26}"/>
                    </a:ext>
                  </a:extLst>
                </p:cNvPr>
                <p:cNvSpPr/>
                <p:nvPr/>
              </p:nvSpPr>
              <p:spPr bwMode="auto">
                <a:xfrm>
                  <a:off x="9161211" y="1830058"/>
                  <a:ext cx="914400" cy="265176"/>
                </a:xfrm>
                <a:prstGeom prst="rect">
                  <a:avLst/>
                </a:prstGeom>
                <a:solidFill>
                  <a:srgbClr val="DDE4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r>
                    <a:rPr lang="en-US" sz="1300" dirty="0">
                      <a:latin typeface="+mn-lt"/>
                    </a:rPr>
                    <a:t>2:30 PM</a:t>
                  </a:r>
                  <a:endParaRPr lang="en-US" sz="1300" dirty="0">
                    <a:latin typeface="+mn-lt"/>
                    <a:ea typeface="ＭＳ Ｐゴシック" pitchFamily="84" charset="-128"/>
                  </a:endParaRPr>
                </a:p>
              </p:txBody>
            </p:sp>
          </p:grpSp>
        </p:grpSp>
        <p:sp>
          <p:nvSpPr>
            <p:cNvPr id="38" name="TextBox 37">
              <a:extLst>
                <a:ext uri="{FF2B5EF4-FFF2-40B4-BE49-F238E27FC236}">
                  <a16:creationId xmlns:a16="http://schemas.microsoft.com/office/drawing/2014/main" id="{22DA2C2F-AE1D-798D-6D62-47EF591180A3}"/>
                </a:ext>
              </a:extLst>
            </p:cNvPr>
            <p:cNvSpPr txBox="1"/>
            <p:nvPr/>
          </p:nvSpPr>
          <p:spPr>
            <a:xfrm>
              <a:off x="1262471" y="3013845"/>
              <a:ext cx="7914866" cy="2046714"/>
            </a:xfrm>
            <a:prstGeom prst="rect">
              <a:avLst/>
            </a:prstGeom>
            <a:noFill/>
          </p:spPr>
          <p:txBody>
            <a:bodyPr wrap="square" lIns="0" tIns="0" rIns="0" bIns="0" rtlCol="0">
              <a:spAutoFit/>
            </a:bodyPr>
            <a:lstStyle/>
            <a:p>
              <a:pPr>
                <a:spcAft>
                  <a:spcPts val="600"/>
                </a:spcAft>
              </a:pPr>
              <a:r>
                <a:rPr lang="en-US" sz="1600" dirty="0">
                  <a:latin typeface="Arial Nova" panose="020F0502020204030204" pitchFamily="34" charset="0"/>
                  <a:ea typeface="Tahoma" panose="020B0604030504040204" pitchFamily="34" charset="0"/>
                  <a:cs typeface="Tahoma" panose="020B0604030504040204" pitchFamily="34" charset="0"/>
                </a:rPr>
                <a:t>Ensure safety </a:t>
              </a:r>
              <a:r>
                <a:rPr lang="en-US" sz="1600">
                  <a:latin typeface="Arial Nova" panose="020F0502020204030204" pitchFamily="34" charset="0"/>
                  <a:ea typeface="Tahoma" panose="020B0604030504040204" pitchFamily="34" charset="0"/>
                  <a:cs typeface="Tahoma" panose="020B0604030504040204" pitchFamily="34" charset="0"/>
                </a:rPr>
                <a:t>of staff and assets</a:t>
              </a:r>
              <a:endParaRPr lang="en-US" sz="1600" dirty="0">
                <a:latin typeface="Arial Nova" panose="020F0502020204030204" pitchFamily="34" charset="0"/>
                <a:ea typeface="Tahoma" panose="020B0604030504040204" pitchFamily="34" charset="0"/>
                <a:cs typeface="Tahoma" panose="020B0604030504040204" pitchFamily="34" charset="0"/>
              </a:endParaRPr>
            </a:p>
            <a:p>
              <a:pPr>
                <a:spcAft>
                  <a:spcPts val="600"/>
                </a:spcAft>
              </a:pPr>
              <a:r>
                <a:rPr lang="en-US" sz="1600" dirty="0">
                  <a:latin typeface="Arial Nova" panose="020F0502020204030204" pitchFamily="34" charset="0"/>
                  <a:ea typeface="Tahoma" panose="020B0604030504040204" pitchFamily="34" charset="0"/>
                  <a:cs typeface="Tahoma" panose="020B0604030504040204" pitchFamily="34" charset="0"/>
                </a:rPr>
                <a:t>Ensure safety of Response Personnel</a:t>
              </a:r>
            </a:p>
            <a:p>
              <a:pPr>
                <a:spcAft>
                  <a:spcPts val="600"/>
                </a:spcAft>
              </a:pPr>
              <a:r>
                <a:rPr lang="en-US" sz="1600" dirty="0">
                  <a:latin typeface="Arial Nova" panose="020F0502020204030204" pitchFamily="34" charset="0"/>
                  <a:ea typeface="Tahoma" panose="020B0604030504040204" pitchFamily="34" charset="0"/>
                  <a:cs typeface="Tahoma" panose="020B0604030504040204" pitchFamily="34" charset="0"/>
                </a:rPr>
                <a:t>Maintain proper relationship with the press/media and provide necessary updates</a:t>
              </a:r>
            </a:p>
            <a:p>
              <a:pPr>
                <a:spcAft>
                  <a:spcPts val="600"/>
                </a:spcAft>
              </a:pPr>
              <a:r>
                <a:rPr lang="en-US" sz="1600" dirty="0">
                  <a:latin typeface="Arial Nova" panose="020F0502020204030204" pitchFamily="34" charset="0"/>
                  <a:ea typeface="Tahoma" panose="020B0604030504040204" pitchFamily="34" charset="0"/>
                  <a:cs typeface="Tahoma" panose="020B0604030504040204" pitchFamily="34" charset="0"/>
                </a:rPr>
                <a:t>Maintain proper relationship with the stakeholders and ensure adequate/timely updates and proper addressing of the stakeholders' interests</a:t>
              </a:r>
            </a:p>
            <a:p>
              <a:pPr>
                <a:spcAft>
                  <a:spcPts val="600"/>
                </a:spcAft>
              </a:pPr>
              <a:r>
                <a:rPr lang="en-US" sz="1600" dirty="0">
                  <a:latin typeface="Arial Nova" panose="020F0502020204030204" pitchFamily="34" charset="0"/>
                  <a:ea typeface="Tahoma" panose="020B0604030504040204" pitchFamily="34" charset="0"/>
                  <a:cs typeface="Tahoma" panose="020B0604030504040204" pitchFamily="34" charset="0"/>
                </a:rPr>
                <a:t>Determine incident mitigation/eradication course of action</a:t>
              </a:r>
            </a:p>
            <a:p>
              <a:pPr algn="ctr"/>
              <a:endParaRPr lang="en-US" sz="1200" dirty="0">
                <a:latin typeface="Tahoma" panose="020B0604030504040204" pitchFamily="34" charset="0"/>
                <a:ea typeface="Tahoma" panose="020B0604030504040204" pitchFamily="34" charset="0"/>
                <a:cs typeface="Tahoma" panose="020B0604030504040204" pitchFamily="34" charset="0"/>
              </a:endParaRPr>
            </a:p>
          </p:txBody>
        </p:sp>
      </p:grpSp>
      <p:pic>
        <p:nvPicPr>
          <p:cNvPr id="8" name="Picture 7" descr="A black and white image of a white object&#10;&#10;Description automatically generated">
            <a:extLst>
              <a:ext uri="{FF2B5EF4-FFF2-40B4-BE49-F238E27FC236}">
                <a16:creationId xmlns:a16="http://schemas.microsoft.com/office/drawing/2014/main" id="{256A232C-BEDB-9E10-32E7-2B7128E5CF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3261" y="1429943"/>
            <a:ext cx="505903" cy="501304"/>
          </a:xfrm>
          <a:prstGeom prst="rect">
            <a:avLst/>
          </a:prstGeom>
        </p:spPr>
      </p:pic>
    </p:spTree>
    <p:extLst>
      <p:ext uri="{BB962C8B-B14F-4D97-AF65-F5344CB8AC3E}">
        <p14:creationId xmlns:p14="http://schemas.microsoft.com/office/powerpoint/2010/main" val="414109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896D-7E12-4CAD-FA11-91842B51FB26}"/>
              </a:ext>
            </a:extLst>
          </p:cNvPr>
          <p:cNvSpPr>
            <a:spLocks noGrp="1"/>
          </p:cNvSpPr>
          <p:nvPr>
            <p:ph type="title"/>
          </p:nvPr>
        </p:nvSpPr>
        <p:spPr/>
        <p:txBody>
          <a:bodyPr>
            <a:normAutofit/>
          </a:bodyPr>
          <a:lstStyle/>
          <a:p>
            <a:r>
              <a:rPr lang="en-US" dirty="0"/>
              <a:t>ICS-233: Incident Open Action Tracker</a:t>
            </a:r>
          </a:p>
        </p:txBody>
      </p:sp>
      <p:pic>
        <p:nvPicPr>
          <p:cNvPr id="3" name="Picture 2">
            <a:extLst>
              <a:ext uri="{FF2B5EF4-FFF2-40B4-BE49-F238E27FC236}">
                <a16:creationId xmlns:a16="http://schemas.microsoft.com/office/drawing/2014/main" id="{C98ACE83-A4F5-BA43-B0B8-A4A877438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76" y="1429943"/>
            <a:ext cx="11299448" cy="3652004"/>
          </a:xfrm>
          <a:prstGeom prst="rect">
            <a:avLst/>
          </a:prstGeom>
        </p:spPr>
      </p:pic>
    </p:spTree>
    <p:extLst>
      <p:ext uri="{BB962C8B-B14F-4D97-AF65-F5344CB8AC3E}">
        <p14:creationId xmlns:p14="http://schemas.microsoft.com/office/powerpoint/2010/main" val="41698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FA8152-F6A7-096A-59B7-530803D64A4F}"/>
              </a:ext>
            </a:extLst>
          </p:cNvPr>
          <p:cNvSpPr>
            <a:spLocks noGrp="1"/>
          </p:cNvSpPr>
          <p:nvPr>
            <p:ph type="title"/>
          </p:nvPr>
        </p:nvSpPr>
        <p:spPr/>
        <p:txBody>
          <a:bodyPr/>
          <a:lstStyle/>
          <a:p>
            <a:r>
              <a:rPr lang="en-US" dirty="0"/>
              <a:t>Government Reporting</a:t>
            </a:r>
          </a:p>
        </p:txBody>
      </p:sp>
      <p:pic>
        <p:nvPicPr>
          <p:cNvPr id="4" name="Content Placeholder 6" descr="Columns outside supreme court building">
            <a:extLst>
              <a:ext uri="{FF2B5EF4-FFF2-40B4-BE49-F238E27FC236}">
                <a16:creationId xmlns:a16="http://schemas.microsoft.com/office/drawing/2014/main" id="{9B92B5F3-0AF6-52B5-F5A8-147618CC07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7"/>
          <a:stretch/>
        </p:blipFill>
        <p:spPr>
          <a:xfrm>
            <a:off x="883920" y="825086"/>
            <a:ext cx="9050149" cy="4976653"/>
          </a:xfrm>
          <a:prstGeom prst="rect">
            <a:avLst/>
          </a:prstGeom>
        </p:spPr>
      </p:pic>
    </p:spTree>
    <p:extLst>
      <p:ext uri="{BB962C8B-B14F-4D97-AF65-F5344CB8AC3E}">
        <p14:creationId xmlns:p14="http://schemas.microsoft.com/office/powerpoint/2010/main" val="336708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5">
            <a:extLst>
              <a:ext uri="{FF2B5EF4-FFF2-40B4-BE49-F238E27FC236}">
                <a16:creationId xmlns:a16="http://schemas.microsoft.com/office/drawing/2014/main" id="{E242DA19-AD5D-A4E6-1D90-A940738DC3C6}"/>
              </a:ext>
            </a:extLst>
          </p:cNvPr>
          <p:cNvSpPr>
            <a:spLocks noGrp="1" noChangeArrowheads="1"/>
          </p:cNvSpPr>
          <p:nvPr>
            <p:ph idx="1"/>
          </p:nvPr>
        </p:nvSpPr>
        <p:spPr>
          <a:xfrm>
            <a:off x="409576" y="497081"/>
            <a:ext cx="8062621" cy="5500688"/>
          </a:xfrm>
        </p:spPr>
        <p:txBody>
          <a:bodyPr>
            <a:normAutofit fontScale="92500"/>
          </a:bodyPr>
          <a:lstStyle/>
          <a:p>
            <a:pPr marL="0" indent="0" eaLnBrk="1" hangingPunct="1">
              <a:buNone/>
            </a:pPr>
            <a:r>
              <a:rPr lang="en-US" altLang="en-US" sz="3200" dirty="0"/>
              <a:t>Brian Peterson is an Information Risk Consultant who works for ISAGCA as the ICS4ICS Program Manager.  He also works for other companies as a program and project manager and conducts research related to IT systems, applications, and SCADA/DCS systems, such as those used in the oil and gas, manufacturing, and other industry sectors.</a:t>
            </a:r>
          </a:p>
          <a:p>
            <a:pPr marL="0" indent="0">
              <a:spcBef>
                <a:spcPts val="0"/>
              </a:spcBef>
              <a:spcAft>
                <a:spcPts val="0"/>
              </a:spcAft>
              <a:buNone/>
            </a:pPr>
            <a:endParaRPr lang="en-US" sz="2000" dirty="0">
              <a:latin typeface="Aptos" panose="020B0004020202020204" pitchFamily="34" charset="0"/>
              <a:ea typeface="Aptos" panose="020B0004020202020204" pitchFamily="34" charset="0"/>
              <a:cs typeface="Calibri" panose="020F0502020204030204" pitchFamily="34" charset="0"/>
            </a:endParaRPr>
          </a:p>
          <a:p>
            <a:pPr marL="0" indent="0">
              <a:spcBef>
                <a:spcPts val="0"/>
              </a:spcBef>
              <a:spcAft>
                <a:spcPts val="0"/>
              </a:spcAft>
              <a:buNone/>
            </a:pPr>
            <a:r>
              <a:rPr lang="en-US" sz="2000" dirty="0">
                <a:latin typeface="Aptos" panose="020B0004020202020204" pitchFamily="34" charset="0"/>
                <a:ea typeface="Aptos" panose="020B0004020202020204" pitchFamily="34" charset="0"/>
                <a:cs typeface="Calibri" panose="020F0502020204030204" pitchFamily="34" charset="0"/>
              </a:rPr>
              <a:t>International Society of Automation| ICS4ICS Program Manager</a:t>
            </a:r>
            <a:endParaRPr lang="en-US" sz="20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spcAft>
                <a:spcPts val="0"/>
              </a:spcAft>
              <a:buNone/>
            </a:pPr>
            <a:r>
              <a:rPr lang="en-US" sz="2000" dirty="0">
                <a:latin typeface="Aptos" panose="020B0004020202020204" pitchFamily="34" charset="0"/>
                <a:ea typeface="Aptos" panose="020B0004020202020204" pitchFamily="34" charset="0"/>
                <a:cs typeface="Calibri" panose="020F0502020204030204" pitchFamily="34" charset="0"/>
              </a:rPr>
              <a:t>Cell: +1 925-953-3000 </a:t>
            </a:r>
            <a:r>
              <a:rPr lang="en-US" sz="1800" dirty="0">
                <a:latin typeface="Calibri" panose="020F0502020204030204" pitchFamily="34" charset="0"/>
                <a:ea typeface="Aptos" panose="020B0004020202020204" pitchFamily="34" charset="0"/>
                <a:cs typeface="Aptos" panose="020B0004020202020204" pitchFamily="34" charset="0"/>
              </a:rPr>
              <a:t>  </a:t>
            </a:r>
            <a:endParaRPr lang="en-US" sz="18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spcAft>
                <a:spcPts val="0"/>
              </a:spcAft>
              <a:buNone/>
            </a:pPr>
            <a:r>
              <a:rPr lang="en-US" sz="1800" dirty="0">
                <a:latin typeface="Aptos" panose="020B0004020202020204" pitchFamily="34" charset="0"/>
                <a:ea typeface="Aptos" panose="020B0004020202020204" pitchFamily="34" charset="0"/>
                <a:cs typeface="Calibri" panose="020F0502020204030204" pitchFamily="34" charset="0"/>
              </a:rPr>
              <a:t>Email: </a:t>
            </a:r>
            <a:r>
              <a:rPr lang="en-US" sz="1800" dirty="0">
                <a:latin typeface="Aptos" panose="020B0004020202020204" pitchFamily="34" charset="0"/>
                <a:ea typeface="Aptos" panose="020B0004020202020204" pitchFamily="34" charset="0"/>
                <a:cs typeface="Calibri" panose="020F0502020204030204" pitchFamily="34" charset="0"/>
                <a:hlinkClick r:id="rId2"/>
              </a:rPr>
              <a:t>bpeterson@isa.org</a:t>
            </a:r>
            <a:r>
              <a:rPr lang="en-US" sz="1800" dirty="0">
                <a:latin typeface="Aptos" panose="020B0004020202020204" pitchFamily="34" charset="0"/>
                <a:ea typeface="Aptos" panose="020B0004020202020204" pitchFamily="34" charset="0"/>
                <a:cs typeface="Calibri" panose="020F0502020204030204" pitchFamily="34" charset="0"/>
              </a:rPr>
              <a:t> </a:t>
            </a:r>
            <a:endParaRPr lang="en-US" sz="18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spcAft>
                <a:spcPts val="0"/>
              </a:spcAft>
              <a:buNone/>
            </a:pPr>
            <a:endParaRPr lang="en-US" sz="2000" dirty="0">
              <a:latin typeface="Aptos" panose="020B0004020202020204" pitchFamily="34" charset="0"/>
              <a:ea typeface="Aptos" panose="020B0004020202020204" pitchFamily="34" charset="0"/>
              <a:cs typeface="Aptos" panose="020B0004020202020204" pitchFamily="34" charset="0"/>
            </a:endParaRPr>
          </a:p>
        </p:txBody>
      </p:sp>
      <p:pic>
        <p:nvPicPr>
          <p:cNvPr id="3" name="Graphic 2">
            <a:extLst>
              <a:ext uri="{FF2B5EF4-FFF2-40B4-BE49-F238E27FC236}">
                <a16:creationId xmlns:a16="http://schemas.microsoft.com/office/drawing/2014/main" id="{303336D4-AA94-D3A9-B29F-0EC9D755DD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0" y="4360548"/>
            <a:ext cx="3778843" cy="1079669"/>
          </a:xfrm>
          <a:prstGeom prst="rect">
            <a:avLst/>
          </a:prstGeom>
        </p:spPr>
      </p:pic>
      <p:pic>
        <p:nvPicPr>
          <p:cNvPr id="5" name="Picture 4" descr="A person wearing glasses and a suit&#10;&#10;Description automatically generated">
            <a:extLst>
              <a:ext uri="{FF2B5EF4-FFF2-40B4-BE49-F238E27FC236}">
                <a16:creationId xmlns:a16="http://schemas.microsoft.com/office/drawing/2014/main" id="{FE927AB8-52DD-B5E0-9914-4A8DEF3579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884" y="497081"/>
            <a:ext cx="2824997" cy="3531247"/>
          </a:xfrm>
          <a:prstGeom prst="rect">
            <a:avLst/>
          </a:prstGeom>
        </p:spPr>
      </p:pic>
    </p:spTree>
    <p:extLst>
      <p:ext uri="{BB962C8B-B14F-4D97-AF65-F5344CB8AC3E}">
        <p14:creationId xmlns:p14="http://schemas.microsoft.com/office/powerpoint/2010/main" val="2013052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FA0A76A-877E-BF1B-6924-10D1323ED07C}"/>
              </a:ext>
            </a:extLst>
          </p:cNvPr>
          <p:cNvSpPr>
            <a:spLocks noGrp="1"/>
          </p:cNvSpPr>
          <p:nvPr>
            <p:ph sz="half" idx="10"/>
          </p:nvPr>
        </p:nvSpPr>
        <p:spPr>
          <a:xfrm>
            <a:off x="461432" y="1325562"/>
            <a:ext cx="4967819" cy="4846639"/>
          </a:xfrm>
        </p:spPr>
        <p:txBody>
          <a:bodyPr>
            <a:normAutofit fontScale="92500" lnSpcReduction="10000"/>
          </a:bodyPr>
          <a:lstStyle/>
          <a:p>
            <a:pPr marL="0" indent="0">
              <a:buSzPct val="100000"/>
              <a:buNone/>
            </a:pPr>
            <a:r>
              <a:rPr lang="en-US" sz="3000" dirty="0"/>
              <a:t>Decision Team</a:t>
            </a:r>
          </a:p>
          <a:p>
            <a:pPr>
              <a:spcBef>
                <a:spcPts val="600"/>
              </a:spcBef>
              <a:spcAft>
                <a:spcPts val="600"/>
              </a:spcAft>
              <a:buSzPct val="100000"/>
            </a:pPr>
            <a:r>
              <a:rPr lang="en-US" dirty="0"/>
              <a:t>Corporate Government Relations</a:t>
            </a:r>
          </a:p>
          <a:p>
            <a:pPr>
              <a:spcBef>
                <a:spcPts val="600"/>
              </a:spcBef>
              <a:spcAft>
                <a:spcPts val="600"/>
              </a:spcAft>
              <a:buSzPct val="100000"/>
            </a:pPr>
            <a:r>
              <a:rPr lang="en-US" dirty="0"/>
              <a:t>Incident Commander</a:t>
            </a:r>
          </a:p>
          <a:p>
            <a:pPr>
              <a:spcBef>
                <a:spcPts val="600"/>
              </a:spcBef>
              <a:spcAft>
                <a:spcPts val="600"/>
              </a:spcAft>
              <a:buSzPct val="100000"/>
            </a:pPr>
            <a:r>
              <a:rPr lang="en-US" dirty="0"/>
              <a:t>Operations Section Chief</a:t>
            </a:r>
          </a:p>
          <a:p>
            <a:pPr>
              <a:spcBef>
                <a:spcPts val="600"/>
              </a:spcBef>
              <a:spcAft>
                <a:spcPts val="600"/>
              </a:spcAft>
              <a:buSzPct val="100000"/>
            </a:pPr>
            <a:r>
              <a:rPr lang="en-US" dirty="0"/>
              <a:t>Intelligence Officer (Ops Section)</a:t>
            </a:r>
          </a:p>
          <a:p>
            <a:pPr>
              <a:spcBef>
                <a:spcPts val="600"/>
              </a:spcBef>
              <a:spcAft>
                <a:spcPts val="600"/>
              </a:spcAft>
              <a:buSzPct val="100000"/>
            </a:pPr>
            <a:r>
              <a:rPr lang="en-US" dirty="0"/>
              <a:t>Corporate Legal/outside council </a:t>
            </a:r>
          </a:p>
          <a:p>
            <a:pPr>
              <a:spcBef>
                <a:spcPts val="600"/>
              </a:spcBef>
              <a:spcAft>
                <a:spcPts val="600"/>
              </a:spcAft>
              <a:buSzPct val="100000"/>
            </a:pPr>
            <a:r>
              <a:rPr lang="en-US" dirty="0"/>
              <a:t>Privacy expert, if needed</a:t>
            </a:r>
          </a:p>
          <a:p>
            <a:pPr marL="0" indent="0">
              <a:buSzPct val="100000"/>
              <a:buNone/>
            </a:pPr>
            <a:endParaRPr lang="en-US" dirty="0"/>
          </a:p>
          <a:p>
            <a:pPr marL="0" indent="0">
              <a:buSzPct val="100000"/>
              <a:buNone/>
            </a:pPr>
            <a:r>
              <a:rPr lang="en-US" dirty="0"/>
              <a:t>NOTES:</a:t>
            </a:r>
          </a:p>
          <a:p>
            <a:pPr>
              <a:spcBef>
                <a:spcPts val="0"/>
              </a:spcBef>
              <a:spcAft>
                <a:spcPts val="0"/>
              </a:spcAft>
              <a:buSzPct val="100000"/>
            </a:pPr>
            <a:r>
              <a:rPr lang="en-US" dirty="0"/>
              <a:t>Template has list of some laws/regs, including PPI</a:t>
            </a:r>
          </a:p>
          <a:p>
            <a:endParaRPr lang="en-US" dirty="0"/>
          </a:p>
        </p:txBody>
      </p:sp>
      <p:sp>
        <p:nvSpPr>
          <p:cNvPr id="5" name="Content Placeholder 4">
            <a:extLst>
              <a:ext uri="{FF2B5EF4-FFF2-40B4-BE49-F238E27FC236}">
                <a16:creationId xmlns:a16="http://schemas.microsoft.com/office/drawing/2014/main" id="{CC4C42E2-D2D3-4F7C-F8C8-8A34AB2E202E}"/>
              </a:ext>
            </a:extLst>
          </p:cNvPr>
          <p:cNvSpPr>
            <a:spLocks noGrp="1"/>
          </p:cNvSpPr>
          <p:nvPr>
            <p:ph sz="half" idx="11"/>
          </p:nvPr>
        </p:nvSpPr>
        <p:spPr>
          <a:xfrm>
            <a:off x="5703570" y="1325562"/>
            <a:ext cx="5777231" cy="4846639"/>
          </a:xfrm>
        </p:spPr>
        <p:txBody>
          <a:bodyPr>
            <a:normAutofit fontScale="77500" lnSpcReduction="20000"/>
          </a:bodyPr>
          <a:lstStyle/>
          <a:p>
            <a:pPr marL="0" indent="0">
              <a:buNone/>
            </a:pPr>
            <a:r>
              <a:rPr lang="en-US" sz="3000" dirty="0"/>
              <a:t>Decision Process (defined prior to incident)</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Understand Government Reporting Requirements </a:t>
            </a:r>
          </a:p>
          <a:p>
            <a:pPr marL="800080" lvl="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Government reporting requirements</a:t>
            </a:r>
          </a:p>
          <a:p>
            <a:pPr marL="800080" lvl="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Reporting timing based on laws/regulations</a:t>
            </a:r>
            <a:endParaRPr lang="en-US" sz="2800" dirty="0">
              <a:ea typeface="Calibri" panose="020F0502020204030204" pitchFamily="34" charset="0"/>
              <a:cs typeface="Times New Roman" panose="02020603050405020304" pitchFamily="18" charset="0"/>
            </a:endParaRP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Review Corporate Policies </a:t>
            </a:r>
          </a:p>
          <a:p>
            <a:pPr marL="800080" lvl="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Corp policy define reporting when not legally required</a:t>
            </a:r>
            <a:endParaRPr lang="en-US" sz="2800" dirty="0">
              <a:ea typeface="Calibri" panose="020F0502020204030204" pitchFamily="34" charset="0"/>
              <a:cs typeface="Times New Roman" panose="02020603050405020304" pitchFamily="18" charset="0"/>
            </a:endParaRP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Ensure government reporting performed collectively even if there are different agencies </a:t>
            </a:r>
          </a:p>
          <a:p>
            <a:pPr marL="800080" lvl="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Ensure messages are consistent</a:t>
            </a:r>
            <a:endParaRPr lang="en-US" sz="2800" dirty="0">
              <a:ea typeface="Calibri" panose="020F0502020204030204" pitchFamily="34" charset="0"/>
              <a:cs typeface="Times New Roman" panose="02020603050405020304" pitchFamily="18" charset="0"/>
            </a:endParaRPr>
          </a:p>
          <a:p>
            <a:pPr marL="342891" indent="-342891">
              <a:lnSpc>
                <a:spcPct val="105000"/>
              </a:lnSpc>
              <a:spcBef>
                <a:spcPts val="0"/>
              </a:spcBef>
              <a:spcAft>
                <a:spcPts val="80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Identify reporting approval processes</a:t>
            </a:r>
          </a:p>
          <a:p>
            <a:pPr marL="800080" lvl="1" indent="-342891">
              <a:lnSpc>
                <a:spcPct val="105000"/>
              </a:lnSpc>
              <a:spcBef>
                <a:spcPts val="0"/>
              </a:spcBef>
              <a:spcAft>
                <a:spcPts val="80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Authorized approver (defined by CMT)</a:t>
            </a:r>
            <a:endParaRPr lang="en-US" sz="2800" dirty="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2C9F5A64-5F93-E89D-D204-6E88D3DFCABC}"/>
              </a:ext>
            </a:extLst>
          </p:cNvPr>
          <p:cNvSpPr>
            <a:spLocks noGrp="1"/>
          </p:cNvSpPr>
          <p:nvPr>
            <p:ph type="title"/>
          </p:nvPr>
        </p:nvSpPr>
        <p:spPr/>
        <p:txBody>
          <a:bodyPr/>
          <a:lstStyle/>
          <a:p>
            <a:r>
              <a:rPr lang="en-US" dirty="0"/>
              <a:t>Government Reporting Procedure Template</a:t>
            </a:r>
          </a:p>
        </p:txBody>
      </p:sp>
    </p:spTree>
    <p:extLst>
      <p:ext uri="{BB962C8B-B14F-4D97-AF65-F5344CB8AC3E}">
        <p14:creationId xmlns:p14="http://schemas.microsoft.com/office/powerpoint/2010/main" val="3966936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CC089CF-96CD-FBF3-AFCE-37007E1B3F90}"/>
              </a:ext>
            </a:extLst>
          </p:cNvPr>
          <p:cNvSpPr/>
          <p:nvPr/>
        </p:nvSpPr>
        <p:spPr bwMode="auto">
          <a:xfrm>
            <a:off x="3048000" y="1"/>
            <a:ext cx="8991600" cy="838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2602D36-E893-C853-4B01-44BE67FF6FD1}"/>
              </a:ext>
            </a:extLst>
          </p:cNvPr>
          <p:cNvPicPr>
            <a:picLocks noChangeAspect="1"/>
          </p:cNvPicPr>
          <p:nvPr/>
        </p:nvPicPr>
        <p:blipFill>
          <a:blip r:embed="rId3">
            <a:duotone>
              <a:prstClr val="black"/>
              <a:srgbClr val="FEFF99">
                <a:tint val="45000"/>
                <a:satMod val="400000"/>
              </a:srgbClr>
            </a:duotone>
            <a:extLst>
              <a:ext uri="{28A0092B-C50C-407E-A947-70E740481C1C}">
                <a14:useLocalDpi xmlns:a14="http://schemas.microsoft.com/office/drawing/2010/main" val="0"/>
              </a:ext>
            </a:extLst>
          </a:blip>
          <a:srcRect/>
          <a:stretch/>
        </p:blipFill>
        <p:spPr>
          <a:xfrm>
            <a:off x="6" y="12566"/>
            <a:ext cx="12191999" cy="6832879"/>
          </a:xfrm>
          <a:prstGeom prst="rect">
            <a:avLst/>
          </a:prstGeom>
        </p:spPr>
      </p:pic>
      <p:sp>
        <p:nvSpPr>
          <p:cNvPr id="2" name="Title 1">
            <a:extLst>
              <a:ext uri="{FF2B5EF4-FFF2-40B4-BE49-F238E27FC236}">
                <a16:creationId xmlns:a16="http://schemas.microsoft.com/office/drawing/2014/main" id="{2FB8CB93-DEC6-C0B7-0B2E-B11C91AC3A8A}"/>
              </a:ext>
            </a:extLst>
          </p:cNvPr>
          <p:cNvSpPr>
            <a:spLocks noGrp="1"/>
          </p:cNvSpPr>
          <p:nvPr>
            <p:ph type="title"/>
          </p:nvPr>
        </p:nvSpPr>
        <p:spPr>
          <a:xfrm>
            <a:off x="1600200" y="2415382"/>
            <a:ext cx="8991600" cy="2027239"/>
          </a:xfrm>
          <a:solidFill>
            <a:srgbClr val="32321F">
              <a:alpha val="51000"/>
            </a:srgbClr>
          </a:solidFill>
        </p:spPr>
        <p:txBody>
          <a:bodyPr vert="horz" wrap="square" lIns="0" tIns="60960" rIns="0" bIns="60960" numCol="1" anchor="t" anchorCtr="0" compatLnSpc="1">
            <a:prstTxWarp prst="textNoShape">
              <a:avLst/>
            </a:prstTxWarp>
          </a:bodyPr>
          <a:lstStyle/>
          <a:p>
            <a:pPr>
              <a:lnSpc>
                <a:spcPct val="150000"/>
              </a:lnSpc>
            </a:pPr>
            <a:r>
              <a:rPr lang="en-US" sz="2800" dirty="0">
                <a:solidFill>
                  <a:schemeClr val="bg1"/>
                </a:solidFill>
              </a:rPr>
              <a:t>Command and General Staff Meeting</a:t>
            </a:r>
            <a:endParaRPr lang="en-US" b="0" dirty="0">
              <a:solidFill>
                <a:schemeClr val="bg1"/>
              </a:solidFill>
            </a:endParaRPr>
          </a:p>
        </p:txBody>
      </p:sp>
    </p:spTree>
    <p:extLst>
      <p:ext uri="{BB962C8B-B14F-4D97-AF65-F5344CB8AC3E}">
        <p14:creationId xmlns:p14="http://schemas.microsoft.com/office/powerpoint/2010/main" val="243101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5C75465-8E6B-1EB7-DE6F-067DB282B7D2}"/>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rcRect/>
          <a:stretch/>
        </p:blipFill>
        <p:spPr>
          <a:xfrm>
            <a:off x="5897881" y="915466"/>
            <a:ext cx="4991276" cy="4945903"/>
          </a:xfrm>
        </p:spPr>
      </p:pic>
      <p:sp>
        <p:nvSpPr>
          <p:cNvPr id="2" name="Title 1">
            <a:extLst>
              <a:ext uri="{FF2B5EF4-FFF2-40B4-BE49-F238E27FC236}">
                <a16:creationId xmlns:a16="http://schemas.microsoft.com/office/drawing/2014/main" id="{7F9D896D-7E12-4CAD-FA11-91842B51FB26}"/>
              </a:ext>
            </a:extLst>
          </p:cNvPr>
          <p:cNvSpPr>
            <a:spLocks noGrp="1"/>
          </p:cNvSpPr>
          <p:nvPr>
            <p:ph type="title"/>
          </p:nvPr>
        </p:nvSpPr>
        <p:spPr/>
        <p:txBody>
          <a:bodyPr>
            <a:normAutofit/>
          </a:bodyPr>
          <a:lstStyle/>
          <a:p>
            <a:r>
              <a:rPr lang="en-US" dirty="0"/>
              <a:t>Command and General Staff Meeting</a:t>
            </a:r>
          </a:p>
        </p:txBody>
      </p:sp>
      <p:grpSp>
        <p:nvGrpSpPr>
          <p:cNvPr id="4" name="Group 3">
            <a:extLst>
              <a:ext uri="{FF2B5EF4-FFF2-40B4-BE49-F238E27FC236}">
                <a16:creationId xmlns:a16="http://schemas.microsoft.com/office/drawing/2014/main" id="{72B056C4-006B-6350-125A-E8CEBE988BFD}"/>
              </a:ext>
            </a:extLst>
          </p:cNvPr>
          <p:cNvGrpSpPr/>
          <p:nvPr/>
        </p:nvGrpSpPr>
        <p:grpSpPr>
          <a:xfrm>
            <a:off x="7706680" y="3821930"/>
            <a:ext cx="1051103" cy="497154"/>
            <a:chOff x="5570449" y="3900046"/>
            <a:chExt cx="1051103" cy="497153"/>
          </a:xfrm>
        </p:grpSpPr>
        <p:pic>
          <p:nvPicPr>
            <p:cNvPr id="6" name="Graphic 5">
              <a:extLst>
                <a:ext uri="{FF2B5EF4-FFF2-40B4-BE49-F238E27FC236}">
                  <a16:creationId xmlns:a16="http://schemas.microsoft.com/office/drawing/2014/main" id="{C28C4087-61A1-0041-D2FD-BE1CADCA32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70449" y="3900046"/>
              <a:ext cx="471088" cy="471088"/>
            </a:xfrm>
            <a:prstGeom prst="rect">
              <a:avLst/>
            </a:prstGeom>
          </p:spPr>
        </p:pic>
        <p:sp>
          <p:nvSpPr>
            <p:cNvPr id="7" name="TextBox 6">
              <a:extLst>
                <a:ext uri="{FF2B5EF4-FFF2-40B4-BE49-F238E27FC236}">
                  <a16:creationId xmlns:a16="http://schemas.microsoft.com/office/drawing/2014/main" id="{037DFB12-A17D-B08F-1743-1A3A4F841306}"/>
                </a:ext>
              </a:extLst>
            </p:cNvPr>
            <p:cNvSpPr txBox="1"/>
            <p:nvPr/>
          </p:nvSpPr>
          <p:spPr>
            <a:xfrm>
              <a:off x="6062103" y="3935535"/>
              <a:ext cx="559449" cy="461664"/>
            </a:xfrm>
            <a:prstGeom prst="rect">
              <a:avLst/>
            </a:prstGeom>
            <a:noFill/>
          </p:spPr>
          <p:txBody>
            <a:bodyPr wrap="none" lIns="0" tIns="0" rIns="0" bIns="0" rtlCol="0">
              <a:spAutoFit/>
            </a:bodyPr>
            <a:lstStyle/>
            <a:p>
              <a:pPr algn="ct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1000</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dirty="0">
                  <a:latin typeface="Tahoma" panose="020B0604030504040204" pitchFamily="34" charset="0"/>
                  <a:ea typeface="Tahoma" panose="020B0604030504040204" pitchFamily="34" charset="0"/>
                  <a:cs typeface="Tahoma" panose="020B0604030504040204" pitchFamily="34" charset="0"/>
                </a:rPr>
                <a:t>HOURS</a:t>
              </a:r>
            </a:p>
          </p:txBody>
        </p:sp>
      </p:grpSp>
      <p:grpSp>
        <p:nvGrpSpPr>
          <p:cNvPr id="39" name="Group 38">
            <a:extLst>
              <a:ext uri="{FF2B5EF4-FFF2-40B4-BE49-F238E27FC236}">
                <a16:creationId xmlns:a16="http://schemas.microsoft.com/office/drawing/2014/main" id="{D24ECC18-DFA5-6841-E5FD-60F6BA66CAF6}"/>
              </a:ext>
            </a:extLst>
          </p:cNvPr>
          <p:cNvGrpSpPr/>
          <p:nvPr/>
        </p:nvGrpSpPr>
        <p:grpSpPr>
          <a:xfrm>
            <a:off x="609600" y="1579629"/>
            <a:ext cx="4678680" cy="4363371"/>
            <a:chOff x="883920" y="1600200"/>
            <a:chExt cx="4678680" cy="4363371"/>
          </a:xfrm>
        </p:grpSpPr>
        <p:sp>
          <p:nvSpPr>
            <p:cNvPr id="5" name="Rectangle: Rounded Corners 4">
              <a:extLst>
                <a:ext uri="{FF2B5EF4-FFF2-40B4-BE49-F238E27FC236}">
                  <a16:creationId xmlns:a16="http://schemas.microsoft.com/office/drawing/2014/main" id="{A392431D-825B-B672-0222-D97E8CC7B96B}"/>
                </a:ext>
              </a:extLst>
            </p:cNvPr>
            <p:cNvSpPr/>
            <p:nvPr/>
          </p:nvSpPr>
          <p:spPr bwMode="auto">
            <a:xfrm flipH="1">
              <a:off x="917335" y="1600200"/>
              <a:ext cx="4645265" cy="4114800"/>
            </a:xfrm>
            <a:prstGeom prst="roundRect">
              <a:avLst/>
            </a:prstGeom>
            <a:solidFill>
              <a:schemeClr val="bg1"/>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dirty="0"/>
            </a:p>
          </p:txBody>
        </p:sp>
        <p:sp>
          <p:nvSpPr>
            <p:cNvPr id="8" name="Freeform: Shape 7">
              <a:extLst>
                <a:ext uri="{FF2B5EF4-FFF2-40B4-BE49-F238E27FC236}">
                  <a16:creationId xmlns:a16="http://schemas.microsoft.com/office/drawing/2014/main" id="{2598AD4E-F5C6-169B-2810-598BCAE2C42F}"/>
                </a:ext>
              </a:extLst>
            </p:cNvPr>
            <p:cNvSpPr/>
            <p:nvPr/>
          </p:nvSpPr>
          <p:spPr bwMode="auto">
            <a:xfrm flipH="1">
              <a:off x="883920" y="1600200"/>
              <a:ext cx="640080" cy="640080"/>
            </a:xfrm>
            <a:custGeom>
              <a:avLst/>
              <a:gdLst>
                <a:gd name="connsiteX0" fmla="*/ 0 w 457200"/>
                <a:gd name="connsiteY0" fmla="*/ 0 h 457200"/>
                <a:gd name="connsiteX1" fmla="*/ 457200 w 457200"/>
                <a:gd name="connsiteY1" fmla="*/ 0 h 457200"/>
                <a:gd name="connsiteX2" fmla="*/ 457200 w 457200"/>
                <a:gd name="connsiteY2" fmla="*/ 457200 h 457200"/>
                <a:gd name="connsiteX3" fmla="*/ 0 w 457200"/>
                <a:gd name="connsiteY3" fmla="*/ 0 h 457200"/>
              </a:gdLst>
              <a:ahLst/>
              <a:cxnLst>
                <a:cxn ang="0">
                  <a:pos x="connsiteX0" y="connsiteY0"/>
                </a:cxn>
                <a:cxn ang="0">
                  <a:pos x="connsiteX1" y="connsiteY1"/>
                </a:cxn>
                <a:cxn ang="0">
                  <a:pos x="connsiteX2" y="connsiteY2"/>
                </a:cxn>
                <a:cxn ang="0">
                  <a:pos x="connsiteX3" y="connsiteY3"/>
                </a:cxn>
              </a:cxnLst>
              <a:rect l="l" t="t" r="r" b="b"/>
              <a:pathLst>
                <a:path w="457200" h="457200">
                  <a:moveTo>
                    <a:pt x="0" y="0"/>
                  </a:moveTo>
                  <a:lnTo>
                    <a:pt x="457200" y="0"/>
                  </a:lnTo>
                  <a:lnTo>
                    <a:pt x="457200" y="457200"/>
                  </a:lnTo>
                  <a:cubicBezTo>
                    <a:pt x="204695" y="457200"/>
                    <a:pt x="0" y="252505"/>
                    <a:pt x="0" y="0"/>
                  </a:cubicBezTo>
                  <a:close/>
                </a:path>
              </a:pathLst>
            </a:custGeom>
            <a:solidFill>
              <a:srgbClr val="FEFF99"/>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noAutofit/>
            </a:bodyPr>
            <a:lstStyle/>
            <a:p>
              <a:endParaRPr lang="en-US" dirty="0"/>
            </a:p>
          </p:txBody>
        </p:sp>
        <p:pic>
          <p:nvPicPr>
            <p:cNvPr id="35" name="Graphic 34" descr="Badge Question Mark with solid fill">
              <a:extLst>
                <a:ext uri="{FF2B5EF4-FFF2-40B4-BE49-F238E27FC236}">
                  <a16:creationId xmlns:a16="http://schemas.microsoft.com/office/drawing/2014/main" id="{96F90D21-74F0-2D0B-13CC-D1E852DC1D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93532" y="4604146"/>
              <a:ext cx="1110854" cy="1110854"/>
            </a:xfrm>
            <a:prstGeom prst="rect">
              <a:avLst/>
            </a:prstGeom>
          </p:spPr>
        </p:pic>
        <p:sp>
          <p:nvSpPr>
            <p:cNvPr id="32" name="Content Placeholder 1">
              <a:extLst>
                <a:ext uri="{FF2B5EF4-FFF2-40B4-BE49-F238E27FC236}">
                  <a16:creationId xmlns:a16="http://schemas.microsoft.com/office/drawing/2014/main" id="{A2640136-DDE9-EFF7-8DA0-0AA6CCDE24FA}"/>
                </a:ext>
              </a:extLst>
            </p:cNvPr>
            <p:cNvSpPr txBox="1">
              <a:spLocks/>
            </p:cNvSpPr>
            <p:nvPr/>
          </p:nvSpPr>
          <p:spPr>
            <a:xfrm>
              <a:off x="1173367" y="2221992"/>
              <a:ext cx="3769983" cy="3741579"/>
            </a:xfrm>
            <a:prstGeom prst="rect">
              <a:avLst/>
            </a:prstGeom>
          </p:spPr>
          <p:txBody>
            <a:bodyPr/>
            <a:lstStyle>
              <a:lvl1pPr marL="228576" indent="-228576" algn="l" rtl="0" eaLnBrk="1" fontAlgn="base" hangingPunct="1">
                <a:spcBef>
                  <a:spcPct val="20000"/>
                </a:spcBef>
                <a:spcAft>
                  <a:spcPct val="0"/>
                </a:spcAft>
                <a:buClr>
                  <a:srgbClr val="19396E"/>
                </a:buClr>
                <a:buChar char="•"/>
                <a:defRPr sz="2400" baseline="0">
                  <a:solidFill>
                    <a:schemeClr val="accent6"/>
                  </a:solidFill>
                  <a:latin typeface="Calibri" pitchFamily="34" charset="0"/>
                  <a:ea typeface="+mn-ea"/>
                  <a:cs typeface="+mn-cs"/>
                </a:defRPr>
              </a:lvl1pPr>
              <a:lvl2pPr marL="457155" indent="-228576" algn="l" rtl="0" eaLnBrk="1" fontAlgn="base" hangingPunct="1">
                <a:spcBef>
                  <a:spcPct val="20000"/>
                </a:spcBef>
                <a:spcAft>
                  <a:spcPct val="0"/>
                </a:spcAft>
                <a:buClr>
                  <a:srgbClr val="5D85A9"/>
                </a:buClr>
                <a:buFont typeface="Wingdings" charset="2"/>
                <a:buChar char="§"/>
                <a:defRPr sz="2000">
                  <a:solidFill>
                    <a:schemeClr val="accent6"/>
                  </a:solidFill>
                  <a:latin typeface="Calibri" pitchFamily="34" charset="0"/>
                  <a:ea typeface="+mn-ea"/>
                </a:defRPr>
              </a:lvl2pPr>
              <a:lvl3pPr marL="685732" indent="-228576" algn="l" rtl="0" eaLnBrk="1" fontAlgn="base" hangingPunct="1">
                <a:spcBef>
                  <a:spcPct val="20000"/>
                </a:spcBef>
                <a:spcAft>
                  <a:spcPct val="0"/>
                </a:spcAft>
                <a:buClr>
                  <a:srgbClr val="19396E"/>
                </a:buClr>
                <a:buFont typeface="Courier New"/>
                <a:buChar char="o"/>
                <a:defRPr sz="1800">
                  <a:solidFill>
                    <a:schemeClr val="accent6"/>
                  </a:solidFill>
                  <a:latin typeface="Calibri" pitchFamily="34" charset="0"/>
                  <a:ea typeface="+mn-ea"/>
                </a:defRPr>
              </a:lvl3pPr>
              <a:lvl4pPr marL="914309" indent="-228576" algn="l" rtl="0" eaLnBrk="1" fontAlgn="base" hangingPunct="1">
                <a:spcBef>
                  <a:spcPct val="20000"/>
                </a:spcBef>
                <a:spcAft>
                  <a:spcPct val="0"/>
                </a:spcAft>
                <a:buClr>
                  <a:srgbClr val="19396E"/>
                </a:buClr>
                <a:buChar char="–"/>
                <a:defRPr sz="1600">
                  <a:solidFill>
                    <a:schemeClr val="accent6"/>
                  </a:solidFill>
                  <a:latin typeface="Calibri" pitchFamily="34" charset="0"/>
                  <a:ea typeface="+mn-ea"/>
                </a:defRPr>
              </a:lvl4pPr>
              <a:lvl5pPr marL="2057196" indent="-228576" algn="l" rtl="0" eaLnBrk="1" fontAlgn="base" hangingPunct="1">
                <a:spcBef>
                  <a:spcPct val="20000"/>
                </a:spcBef>
                <a:spcAft>
                  <a:spcPct val="0"/>
                </a:spcAft>
                <a:buClr>
                  <a:srgbClr val="19396E"/>
                </a:buClr>
                <a:buFont typeface="Wingdings" charset="2"/>
                <a:buChar char="§"/>
                <a:defRPr sz="1600">
                  <a:solidFill>
                    <a:schemeClr val="accent4"/>
                  </a:solidFill>
                  <a:latin typeface="Calibri" pitchFamily="34" charset="0"/>
                  <a:ea typeface="+mn-ea"/>
                </a:defRPr>
              </a:lvl5pPr>
              <a:lvl6pPr marL="2514351" indent="-228576" algn="l" rtl="0" eaLnBrk="1" fontAlgn="base" hangingPunct="1">
                <a:spcBef>
                  <a:spcPct val="20000"/>
                </a:spcBef>
                <a:spcAft>
                  <a:spcPct val="0"/>
                </a:spcAft>
                <a:buChar char="»"/>
                <a:defRPr sz="1800">
                  <a:solidFill>
                    <a:schemeClr val="tx1"/>
                  </a:solidFill>
                  <a:latin typeface="+mn-lt"/>
                  <a:ea typeface="+mn-ea"/>
                </a:defRPr>
              </a:lvl6pPr>
              <a:lvl7pPr marL="2971505" indent="-228576" algn="l" rtl="0" eaLnBrk="1" fontAlgn="base" hangingPunct="1">
                <a:spcBef>
                  <a:spcPct val="20000"/>
                </a:spcBef>
                <a:spcAft>
                  <a:spcPct val="0"/>
                </a:spcAft>
                <a:buChar char="»"/>
                <a:defRPr sz="1800">
                  <a:solidFill>
                    <a:schemeClr val="tx1"/>
                  </a:solidFill>
                  <a:latin typeface="+mn-lt"/>
                  <a:ea typeface="+mn-ea"/>
                </a:defRPr>
              </a:lvl7pPr>
              <a:lvl8pPr marL="3428660" indent="-228576" algn="l" rtl="0" eaLnBrk="1" fontAlgn="base" hangingPunct="1">
                <a:spcBef>
                  <a:spcPct val="20000"/>
                </a:spcBef>
                <a:spcAft>
                  <a:spcPct val="0"/>
                </a:spcAft>
                <a:buChar char="»"/>
                <a:defRPr sz="1800">
                  <a:solidFill>
                    <a:schemeClr val="tx1"/>
                  </a:solidFill>
                  <a:latin typeface="+mn-lt"/>
                  <a:ea typeface="+mn-ea"/>
                </a:defRPr>
              </a:lvl8pPr>
              <a:lvl9pPr marL="3885815" indent="-228576" algn="l" rtl="0" eaLnBrk="1" fontAlgn="base" hangingPunct="1">
                <a:spcBef>
                  <a:spcPct val="20000"/>
                </a:spcBef>
                <a:spcAft>
                  <a:spcPct val="0"/>
                </a:spcAft>
                <a:buChar char="»"/>
                <a:defRPr sz="1800">
                  <a:solidFill>
                    <a:schemeClr val="tx1"/>
                  </a:solidFill>
                  <a:latin typeface="+mn-lt"/>
                  <a:ea typeface="+mn-ea"/>
                </a:defRPr>
              </a:lvl9pPr>
            </a:lstStyle>
            <a:p>
              <a:r>
                <a:rPr lang="en-US" sz="2200" kern="0" dirty="0">
                  <a:solidFill>
                    <a:schemeClr val="tx1"/>
                  </a:solidFill>
                  <a:latin typeface="+mn-lt"/>
                  <a:ea typeface="Tahoma" panose="020B0604030504040204" pitchFamily="34" charset="0"/>
                  <a:cs typeface="Tahoma" panose="020B0604030504040204" pitchFamily="34" charset="0"/>
                </a:rPr>
                <a:t>Command and General staff are informed about the incident and the IC describes the vision for managing the incident. </a:t>
              </a:r>
            </a:p>
            <a:p>
              <a:endParaRPr lang="en-US" sz="2200" kern="0" dirty="0">
                <a:solidFill>
                  <a:schemeClr val="tx1"/>
                </a:solidFill>
                <a:latin typeface="+mn-lt"/>
                <a:ea typeface="Tahoma" panose="020B0604030504040204" pitchFamily="34" charset="0"/>
                <a:cs typeface="Tahoma" panose="020B0604030504040204" pitchFamily="34" charset="0"/>
              </a:endParaRPr>
            </a:p>
            <a:p>
              <a:r>
                <a:rPr lang="en-US" sz="2200" kern="0" dirty="0">
                  <a:solidFill>
                    <a:schemeClr val="tx1"/>
                  </a:solidFill>
                  <a:latin typeface="+mn-lt"/>
                  <a:ea typeface="Tahoma" panose="020B0604030504040204" pitchFamily="34" charset="0"/>
                  <a:cs typeface="Tahoma" panose="020B0604030504040204" pitchFamily="34" charset="0"/>
                </a:rPr>
                <a:t>This is the time to ask the IC questions</a:t>
              </a:r>
            </a:p>
            <a:p>
              <a:endParaRPr lang="en-US" kern="0" dirty="0">
                <a:solidFill>
                  <a:schemeClr val="tx1"/>
                </a:solidFill>
                <a:latin typeface="+mn-lt"/>
                <a:ea typeface="Tahoma" panose="020B0604030504040204" pitchFamily="34" charset="0"/>
                <a:cs typeface="Tahoma" panose="020B0604030504040204" pitchFamily="34" charset="0"/>
              </a:endParaRPr>
            </a:p>
            <a:p>
              <a:endParaRPr lang="en-US" kern="0" dirty="0"/>
            </a:p>
          </p:txBody>
        </p:sp>
      </p:grpSp>
      <p:sp>
        <p:nvSpPr>
          <p:cNvPr id="3" name="Content Placeholder 2">
            <a:extLst>
              <a:ext uri="{FF2B5EF4-FFF2-40B4-BE49-F238E27FC236}">
                <a16:creationId xmlns:a16="http://schemas.microsoft.com/office/drawing/2014/main" id="{22DB9BA2-873E-4074-EC1A-4D7386396E54}"/>
              </a:ext>
            </a:extLst>
          </p:cNvPr>
          <p:cNvSpPr txBox="1">
            <a:spLocks/>
          </p:cNvSpPr>
          <p:nvPr/>
        </p:nvSpPr>
        <p:spPr>
          <a:xfrm>
            <a:off x="7721777" y="2594263"/>
            <a:ext cx="1193625" cy="294192"/>
          </a:xfrm>
          <a:prstGeom prst="rect">
            <a:avLst/>
          </a:prstGeom>
        </p:spPr>
        <p:txBody>
          <a:bodyPr vert="horz" lIns="0" tIns="0" rIns="0" bIns="0" rtlCol="0">
            <a:normAutofit fontScale="77500" lnSpcReduction="2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dirty="0">
                <a:latin typeface="+mj-lt"/>
              </a:rPr>
              <a:t>All Members</a:t>
            </a:r>
          </a:p>
        </p:txBody>
      </p:sp>
    </p:spTree>
    <p:extLst>
      <p:ext uri="{BB962C8B-B14F-4D97-AF65-F5344CB8AC3E}">
        <p14:creationId xmlns:p14="http://schemas.microsoft.com/office/powerpoint/2010/main" val="381898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A0FE2-9FEC-48A3-538D-AE7D238802CC}"/>
              </a:ext>
            </a:extLst>
          </p:cNvPr>
          <p:cNvSpPr/>
          <p:nvPr/>
        </p:nvSpPr>
        <p:spPr bwMode="auto">
          <a:xfrm>
            <a:off x="2514602" y="100584"/>
            <a:ext cx="990599" cy="585216"/>
          </a:xfrm>
          <a:prstGeom prst="rect">
            <a:avLst/>
          </a:prstGeom>
          <a:solidFill>
            <a:srgbClr val="A6A6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Title 1">
            <a:extLst>
              <a:ext uri="{FF2B5EF4-FFF2-40B4-BE49-F238E27FC236}">
                <a16:creationId xmlns:a16="http://schemas.microsoft.com/office/drawing/2014/main" id="{FC0BD787-2789-0B08-81F0-7F81B89C4962}"/>
              </a:ext>
            </a:extLst>
          </p:cNvPr>
          <p:cNvSpPr>
            <a:spLocks noGrp="1"/>
          </p:cNvSpPr>
          <p:nvPr>
            <p:ph type="title"/>
          </p:nvPr>
        </p:nvSpPr>
        <p:spPr/>
        <p:txBody>
          <a:bodyPr>
            <a:normAutofit/>
          </a:bodyPr>
          <a:lstStyle/>
          <a:p>
            <a:r>
              <a:rPr lang="en-US" dirty="0"/>
              <a:t>Command and General Staff Meeting</a:t>
            </a:r>
          </a:p>
        </p:txBody>
      </p:sp>
      <p:graphicFrame>
        <p:nvGraphicFramePr>
          <p:cNvPr id="12" name="Table 11">
            <a:extLst>
              <a:ext uri="{FF2B5EF4-FFF2-40B4-BE49-F238E27FC236}">
                <a16:creationId xmlns:a16="http://schemas.microsoft.com/office/drawing/2014/main" id="{7C22D325-BA8B-BA1A-2471-76D3BA9E1952}"/>
              </a:ext>
            </a:extLst>
          </p:cNvPr>
          <p:cNvGraphicFramePr>
            <a:graphicFrameLocks noGrp="1"/>
          </p:cNvGraphicFramePr>
          <p:nvPr>
            <p:extLst>
              <p:ext uri="{D42A27DB-BD31-4B8C-83A1-F6EECF244321}">
                <p14:modId xmlns:p14="http://schemas.microsoft.com/office/powerpoint/2010/main" val="1937735365"/>
              </p:ext>
            </p:extLst>
          </p:nvPr>
        </p:nvGraphicFramePr>
        <p:xfrm>
          <a:off x="461432" y="938646"/>
          <a:ext cx="10358968" cy="4664838"/>
        </p:xfrm>
        <a:graphic>
          <a:graphicData uri="http://schemas.openxmlformats.org/drawingml/2006/table">
            <a:tbl>
              <a:tblPr firstRow="1" firstCol="1" bandRow="1">
                <a:tableStyleId>{5C22544A-7EE6-4342-B048-85BDC9FD1C3A}</a:tableStyleId>
              </a:tblPr>
              <a:tblGrid>
                <a:gridCol w="2521921">
                  <a:extLst>
                    <a:ext uri="{9D8B030D-6E8A-4147-A177-3AD203B41FA5}">
                      <a16:colId xmlns:a16="http://schemas.microsoft.com/office/drawing/2014/main" val="3300160945"/>
                    </a:ext>
                  </a:extLst>
                </a:gridCol>
                <a:gridCol w="7837047">
                  <a:extLst>
                    <a:ext uri="{9D8B030D-6E8A-4147-A177-3AD203B41FA5}">
                      <a16:colId xmlns:a16="http://schemas.microsoft.com/office/drawing/2014/main" val="597880645"/>
                    </a:ext>
                  </a:extLst>
                </a:gridCol>
              </a:tblGrid>
              <a:tr h="442384">
                <a:tc gridSpan="2">
                  <a:txBody>
                    <a:bodyPr/>
                    <a:lstStyle/>
                    <a:p>
                      <a:pPr marL="0" marR="0" algn="ctr">
                        <a:lnSpc>
                          <a:spcPct val="107000"/>
                        </a:lnSpc>
                        <a:spcBef>
                          <a:spcPts val="0"/>
                        </a:spcBef>
                        <a:spcAft>
                          <a:spcPts val="0"/>
                        </a:spcAft>
                      </a:pPr>
                      <a:r>
                        <a:rPr lang="en-US" sz="2300" b="1" dirty="0">
                          <a:effectLst/>
                        </a:rPr>
                        <a:t>Command and General Staff Meeting Agenda</a:t>
                      </a:r>
                      <a:endParaRPr lang="en-US" sz="2300" b="1" dirty="0">
                        <a:effectLst/>
                        <a:latin typeface="+mj-lt"/>
                        <a:ea typeface="Tahoma" panose="020B0604030504040204" pitchFamily="34" charset="0"/>
                        <a:cs typeface="Tahoma" panose="020B0604030504040204" pitchFamily="34" charset="0"/>
                      </a:endParaRPr>
                    </a:p>
                  </a:txBody>
                  <a:tcPr marL="45720" marR="45720"/>
                </a:tc>
                <a:tc hMerge="1">
                  <a:txBody>
                    <a:bodyPr/>
                    <a:lstStyle/>
                    <a:p>
                      <a:endParaRPr lang="en-US"/>
                    </a:p>
                  </a:txBody>
                  <a:tcPr/>
                </a:tc>
                <a:extLst>
                  <a:ext uri="{0D108BD9-81ED-4DB2-BD59-A6C34878D82A}">
                    <a16:rowId xmlns:a16="http://schemas.microsoft.com/office/drawing/2014/main" val="205691701"/>
                  </a:ext>
                </a:extLst>
              </a:tr>
              <a:tr h="401003">
                <a:tc>
                  <a:txBody>
                    <a:bodyPr/>
                    <a:lstStyle/>
                    <a:p>
                      <a:pPr marL="457155" marR="0" lvl="1">
                        <a:lnSpc>
                          <a:spcPct val="107000"/>
                        </a:lnSpc>
                        <a:spcBef>
                          <a:spcPts val="0"/>
                        </a:spcBef>
                        <a:spcAft>
                          <a:spcPts val="0"/>
                        </a:spcAft>
                      </a:pPr>
                      <a:r>
                        <a:rPr lang="en-US" sz="2000" dirty="0">
                          <a:solidFill>
                            <a:schemeClr val="bg1"/>
                          </a:solidFill>
                          <a:effectLst/>
                        </a:rPr>
                        <a:t>SPEAKER</a:t>
                      </a:r>
                      <a:endParaRPr lang="en-US" sz="2000" dirty="0">
                        <a:solidFill>
                          <a:schemeClr val="bg1"/>
                        </a:solidFill>
                        <a:effectLst/>
                        <a:latin typeface="+mj-lt"/>
                        <a:ea typeface="Calibri" panose="020F0502020204030204" pitchFamily="34" charset="0"/>
                        <a:cs typeface="Times New Roman" panose="02020603050405020304" pitchFamily="18" charset="0"/>
                      </a:endParaRPr>
                    </a:p>
                  </a:txBody>
                  <a:tcPr marL="45720" marR="45720"/>
                </a:tc>
                <a:tc>
                  <a:txBody>
                    <a:bodyPr/>
                    <a:lstStyle/>
                    <a:p>
                      <a:pPr marL="0" marR="0" algn="ctr">
                        <a:lnSpc>
                          <a:spcPct val="107000"/>
                        </a:lnSpc>
                        <a:spcBef>
                          <a:spcPts val="0"/>
                        </a:spcBef>
                        <a:spcAft>
                          <a:spcPts val="0"/>
                        </a:spcAft>
                      </a:pPr>
                      <a:r>
                        <a:rPr lang="en-US" sz="2000" b="1" dirty="0">
                          <a:effectLst/>
                        </a:rPr>
                        <a:t>TOPIC</a:t>
                      </a:r>
                      <a:endParaRPr lang="en-US" sz="2000" b="1" dirty="0">
                        <a:effectLst/>
                        <a:latin typeface="+mj-lt"/>
                        <a:ea typeface="Calibri" panose="020F0502020204030204" pitchFamily="34" charset="0"/>
                        <a:cs typeface="Times New Roman" panose="02020603050405020304" pitchFamily="18" charset="0"/>
                      </a:endParaRPr>
                    </a:p>
                  </a:txBody>
                  <a:tcPr marL="45720" marR="45720"/>
                </a:tc>
                <a:extLst>
                  <a:ext uri="{0D108BD9-81ED-4DB2-BD59-A6C34878D82A}">
                    <a16:rowId xmlns:a16="http://schemas.microsoft.com/office/drawing/2014/main" val="2904570363"/>
                  </a:ext>
                </a:extLst>
              </a:tr>
              <a:tr h="402781">
                <a:tc>
                  <a:txBody>
                    <a:bodyPr/>
                    <a:lstStyle/>
                    <a:p>
                      <a:pPr marL="0" marR="0" lvl="1" algn="l">
                        <a:lnSpc>
                          <a:spcPct val="107000"/>
                        </a:lnSpc>
                        <a:spcBef>
                          <a:spcPts val="0"/>
                        </a:spcBef>
                        <a:spcAft>
                          <a:spcPts val="0"/>
                        </a:spcAft>
                      </a:pPr>
                      <a:r>
                        <a:rPr lang="en-US" sz="1900" b="1" dirty="0">
                          <a:solidFill>
                            <a:schemeClr val="bg1"/>
                          </a:solidFill>
                          <a:effectLst/>
                        </a:rPr>
                        <a:t>PSC (as SITL)</a:t>
                      </a:r>
                      <a:endParaRPr lang="en-US" sz="19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solidFill>
                            <a:schemeClr val="tx1"/>
                          </a:solidFill>
                          <a:effectLst/>
                        </a:rPr>
                        <a:t>Situation Briefing</a:t>
                      </a:r>
                      <a:endParaRPr lang="en-US" sz="20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1958230381"/>
                  </a:ext>
                </a:extLst>
              </a:tr>
              <a:tr h="402781">
                <a:tc>
                  <a:txBody>
                    <a:bodyPr/>
                    <a:lstStyle/>
                    <a:p>
                      <a:pPr marL="0" marR="0" lvl="1" algn="l">
                        <a:lnSpc>
                          <a:spcPct val="107000"/>
                        </a:lnSpc>
                        <a:spcBef>
                          <a:spcPts val="0"/>
                        </a:spcBef>
                        <a:spcAft>
                          <a:spcPts val="0"/>
                        </a:spcAft>
                      </a:pPr>
                      <a:r>
                        <a:rPr lang="en-US" sz="1900" b="1" dirty="0">
                          <a:solidFill>
                            <a:schemeClr val="bg1"/>
                          </a:solidFill>
                          <a:effectLst/>
                        </a:rPr>
                        <a:t>IC</a:t>
                      </a:r>
                      <a:endParaRPr lang="en-US" sz="19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Objectives Review / Current Priorities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2448703951"/>
                  </a:ext>
                </a:extLst>
              </a:tr>
              <a:tr h="728917">
                <a:tc>
                  <a:txBody>
                    <a:bodyPr/>
                    <a:lstStyle/>
                    <a:p>
                      <a:pPr marL="0" marR="0" lvl="1" algn="l">
                        <a:lnSpc>
                          <a:spcPct val="107000"/>
                        </a:lnSpc>
                        <a:spcBef>
                          <a:spcPts val="0"/>
                        </a:spcBef>
                        <a:spcAft>
                          <a:spcPts val="0"/>
                        </a:spcAft>
                      </a:pPr>
                      <a:r>
                        <a:rPr lang="en-US" sz="1900" b="1" dirty="0">
                          <a:solidFill>
                            <a:schemeClr val="bg1"/>
                          </a:solidFill>
                          <a:effectLst/>
                        </a:rPr>
                        <a:t>IC</a:t>
                      </a:r>
                      <a:endParaRPr lang="en-US" sz="19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Functional Tasks – assignments to Command and General Staff</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3496944127"/>
                  </a:ext>
                </a:extLst>
              </a:tr>
              <a:tr h="1381189">
                <a:tc>
                  <a:txBody>
                    <a:bodyPr/>
                    <a:lstStyle/>
                    <a:p>
                      <a:pPr marL="0" marR="0" lvl="1" algn="l">
                        <a:lnSpc>
                          <a:spcPct val="107000"/>
                        </a:lnSpc>
                        <a:spcBef>
                          <a:spcPts val="0"/>
                        </a:spcBef>
                        <a:spcAft>
                          <a:spcPts val="0"/>
                        </a:spcAft>
                      </a:pPr>
                      <a:r>
                        <a:rPr lang="en-US" sz="1900" b="1" dirty="0">
                          <a:solidFill>
                            <a:schemeClr val="bg1"/>
                          </a:solidFill>
                          <a:effectLst/>
                        </a:rPr>
                        <a:t>PSC</a:t>
                      </a:r>
                      <a:endParaRPr lang="en-US" sz="19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Roundtable Discussion				</a:t>
                      </a:r>
                    </a:p>
                    <a:p>
                      <a:pPr marL="800100" marR="0" lvl="1" indent="-342900">
                        <a:lnSpc>
                          <a:spcPct val="107000"/>
                        </a:lnSpc>
                        <a:spcBef>
                          <a:spcPts val="0"/>
                        </a:spcBef>
                        <a:spcAft>
                          <a:spcPts val="0"/>
                        </a:spcAft>
                        <a:buFont typeface="Arial" panose="020B0604020202020204" pitchFamily="34" charset="0"/>
                        <a:buChar char="•"/>
                      </a:pPr>
                      <a:r>
                        <a:rPr lang="en-US" sz="2000" dirty="0">
                          <a:effectLst/>
                        </a:rPr>
                        <a:t>Clarify priorities, objectives, assignments;</a:t>
                      </a:r>
                    </a:p>
                    <a:p>
                      <a:pPr marL="800100" marR="0" lvl="1" indent="-342900">
                        <a:lnSpc>
                          <a:spcPct val="107000"/>
                        </a:lnSpc>
                        <a:spcBef>
                          <a:spcPts val="0"/>
                        </a:spcBef>
                        <a:spcAft>
                          <a:spcPts val="0"/>
                        </a:spcAft>
                        <a:buFont typeface="Arial" panose="020B0604020202020204" pitchFamily="34" charset="0"/>
                        <a:buChar char="•"/>
                      </a:pPr>
                      <a:r>
                        <a:rPr lang="en-US" sz="2000" dirty="0">
                          <a:effectLst/>
                        </a:rPr>
                        <a:t>Identify/review resource needs;</a:t>
                      </a:r>
                    </a:p>
                    <a:p>
                      <a:pPr marL="800100" marR="0" lvl="1" indent="-342900">
                        <a:lnSpc>
                          <a:spcPct val="107000"/>
                        </a:lnSpc>
                        <a:spcBef>
                          <a:spcPts val="0"/>
                        </a:spcBef>
                        <a:spcAft>
                          <a:spcPts val="0"/>
                        </a:spcAft>
                        <a:buFont typeface="Arial" panose="020B0604020202020204" pitchFamily="34" charset="0"/>
                        <a:buChar char="•"/>
                      </a:pPr>
                      <a:r>
                        <a:rPr lang="en-US" sz="2000" dirty="0">
                          <a:effectLst/>
                        </a:rPr>
                        <a:t>Discuss concerns/issues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4262106555"/>
                  </a:ext>
                </a:extLst>
              </a:tr>
              <a:tr h="450341">
                <a:tc>
                  <a:txBody>
                    <a:bodyPr/>
                    <a:lstStyle/>
                    <a:p>
                      <a:pPr marL="0" marR="0" lvl="1" algn="l">
                        <a:lnSpc>
                          <a:spcPct val="107000"/>
                        </a:lnSpc>
                        <a:spcBef>
                          <a:spcPts val="0"/>
                        </a:spcBef>
                        <a:spcAft>
                          <a:spcPts val="0"/>
                        </a:spcAft>
                      </a:pPr>
                      <a:r>
                        <a:rPr lang="en-US" sz="1900" b="1" dirty="0">
                          <a:solidFill>
                            <a:schemeClr val="bg1"/>
                          </a:solidFill>
                          <a:effectLst/>
                        </a:rPr>
                        <a:t>PSC</a:t>
                      </a:r>
                      <a:endParaRPr lang="en-US" sz="19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Review Open Action Items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3706363817"/>
                  </a:ext>
                </a:extLst>
              </a:tr>
              <a:tr h="450341">
                <a:tc>
                  <a:txBody>
                    <a:bodyPr/>
                    <a:lstStyle/>
                    <a:p>
                      <a:pPr marL="0" marR="0" lvl="1" algn="l">
                        <a:lnSpc>
                          <a:spcPct val="107000"/>
                        </a:lnSpc>
                        <a:spcBef>
                          <a:spcPts val="0"/>
                        </a:spcBef>
                        <a:spcAft>
                          <a:spcPts val="0"/>
                        </a:spcAft>
                      </a:pPr>
                      <a:r>
                        <a:rPr lang="en-US" sz="1900" b="1" dirty="0">
                          <a:solidFill>
                            <a:schemeClr val="bg1"/>
                          </a:solidFill>
                          <a:effectLst/>
                        </a:rPr>
                        <a:t>IC</a:t>
                      </a:r>
                      <a:endParaRPr lang="en-US" sz="1900" b="1" dirty="0">
                        <a:solidFill>
                          <a:schemeClr val="bg1"/>
                        </a:solidFill>
                        <a:effectLst/>
                        <a:latin typeface="+mj-lt"/>
                        <a:ea typeface="Calibri" panose="020F0502020204030204" pitchFamily="34" charset="0"/>
                        <a:cs typeface="Times New Roman" panose="02020603050405020304" pitchFamily="18" charset="0"/>
                      </a:endParaRPr>
                    </a:p>
                  </a:txBody>
                  <a:tcPr marL="45720" marR="45720" anchor="ctr"/>
                </a:tc>
                <a:tc>
                  <a:txBody>
                    <a:bodyPr/>
                    <a:lstStyle/>
                    <a:p>
                      <a:pPr marL="342900" marR="0" lvl="0" indent="-342900">
                        <a:lnSpc>
                          <a:spcPct val="107000"/>
                        </a:lnSpc>
                        <a:spcBef>
                          <a:spcPts val="0"/>
                        </a:spcBef>
                        <a:spcAft>
                          <a:spcPts val="0"/>
                        </a:spcAft>
                        <a:buFont typeface="Arial" panose="020B0604020202020204" pitchFamily="34" charset="0"/>
                        <a:buChar char="•"/>
                      </a:pPr>
                      <a:r>
                        <a:rPr lang="en-US" sz="2000" dirty="0">
                          <a:effectLst/>
                        </a:rPr>
                        <a:t>Closing Comments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nchor="ctr"/>
                </a:tc>
                <a:extLst>
                  <a:ext uri="{0D108BD9-81ED-4DB2-BD59-A6C34878D82A}">
                    <a16:rowId xmlns:a16="http://schemas.microsoft.com/office/drawing/2014/main" val="3704824412"/>
                  </a:ext>
                </a:extLst>
              </a:tr>
            </a:tbl>
          </a:graphicData>
        </a:graphic>
      </p:graphicFrame>
    </p:spTree>
    <p:extLst>
      <p:ext uri="{BB962C8B-B14F-4D97-AF65-F5344CB8AC3E}">
        <p14:creationId xmlns:p14="http://schemas.microsoft.com/office/powerpoint/2010/main" val="350003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Two firefighters spraying high pressure water to  fire">
            <a:extLst>
              <a:ext uri="{FF2B5EF4-FFF2-40B4-BE49-F238E27FC236}">
                <a16:creationId xmlns:a16="http://schemas.microsoft.com/office/drawing/2014/main" id="{D2F468C4-AF0B-5C5E-7842-CE2EC0B8DD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83228" y="933896"/>
            <a:ext cx="8760587" cy="4990208"/>
          </a:xfrm>
          <a:prstGeom prst="rect">
            <a:avLst/>
          </a:prstGeom>
        </p:spPr>
      </p:pic>
      <p:sp>
        <p:nvSpPr>
          <p:cNvPr id="9" name="Title 1">
            <a:extLst>
              <a:ext uri="{FF2B5EF4-FFF2-40B4-BE49-F238E27FC236}">
                <a16:creationId xmlns:a16="http://schemas.microsoft.com/office/drawing/2014/main" id="{E9E15424-BA2E-E8BB-54D5-B423D82D8C8F}"/>
              </a:ext>
            </a:extLst>
          </p:cNvPr>
          <p:cNvSpPr>
            <a:spLocks noGrp="1"/>
          </p:cNvSpPr>
          <p:nvPr>
            <p:ph type="title"/>
          </p:nvPr>
        </p:nvSpPr>
        <p:spPr/>
        <p:txBody>
          <a:bodyPr>
            <a:normAutofit/>
          </a:bodyPr>
          <a:lstStyle/>
          <a:p>
            <a:r>
              <a:rPr lang="en-US" dirty="0"/>
              <a:t>Safety Status Update</a:t>
            </a:r>
          </a:p>
        </p:txBody>
      </p:sp>
    </p:spTree>
    <p:extLst>
      <p:ext uri="{BB962C8B-B14F-4D97-AF65-F5344CB8AC3E}">
        <p14:creationId xmlns:p14="http://schemas.microsoft.com/office/powerpoint/2010/main" val="128162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200" dirty="0"/>
              <a:t>PIO: Public Media Concerns</a:t>
            </a:r>
          </a:p>
        </p:txBody>
      </p:sp>
      <p:pic>
        <p:nvPicPr>
          <p:cNvPr id="12" name="Picture 11" descr="A computer with text on it&#10;&#10;Description automatically generated">
            <a:extLst>
              <a:ext uri="{FF2B5EF4-FFF2-40B4-BE49-F238E27FC236}">
                <a16:creationId xmlns:a16="http://schemas.microsoft.com/office/drawing/2014/main" id="{82F821AD-8419-0EC4-B23B-11E905753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594360"/>
            <a:ext cx="9448800" cy="5669280"/>
          </a:xfrm>
          <a:prstGeom prst="rect">
            <a:avLst/>
          </a:prstGeom>
        </p:spPr>
      </p:pic>
    </p:spTree>
    <p:extLst>
      <p:ext uri="{BB962C8B-B14F-4D97-AF65-F5344CB8AC3E}">
        <p14:creationId xmlns:p14="http://schemas.microsoft.com/office/powerpoint/2010/main" val="354525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ICS-233 Incident Open Action Tracker</a:t>
            </a:r>
          </a:p>
        </p:txBody>
      </p:sp>
      <p:pic>
        <p:nvPicPr>
          <p:cNvPr id="8" name="Picture 7">
            <a:extLst>
              <a:ext uri="{FF2B5EF4-FFF2-40B4-BE49-F238E27FC236}">
                <a16:creationId xmlns:a16="http://schemas.microsoft.com/office/drawing/2014/main" id="{B9E87358-3B04-DD2E-6442-EA28AB5B9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63" y="1624983"/>
            <a:ext cx="10850403" cy="3608035"/>
          </a:xfrm>
          <a:prstGeom prst="rect">
            <a:avLst/>
          </a:prstGeom>
        </p:spPr>
      </p:pic>
    </p:spTree>
    <p:extLst>
      <p:ext uri="{BB962C8B-B14F-4D97-AF65-F5344CB8AC3E}">
        <p14:creationId xmlns:p14="http://schemas.microsoft.com/office/powerpoint/2010/main" val="418199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E36D71-5BA6-D6A2-CBD5-AA3FC810EFEB}"/>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80A13BDD-B824-E235-63AD-32E65D0EF087}"/>
              </a:ext>
            </a:extLst>
          </p:cNvPr>
          <p:cNvPicPr>
            <a:picLocks noChangeAspect="1"/>
          </p:cNvPicPr>
          <p:nvPr/>
        </p:nvPicPr>
        <p:blipFill>
          <a:blip r:embed="rId3">
            <a:duotone>
              <a:prstClr val="black"/>
              <a:srgbClr val="CCCCFE">
                <a:tint val="45000"/>
                <a:satMod val="400000"/>
              </a:srgbClr>
            </a:duotone>
            <a:extLst>
              <a:ext uri="{28A0092B-C50C-407E-A947-70E740481C1C}">
                <a14:useLocalDpi xmlns:a14="http://schemas.microsoft.com/office/drawing/2010/main" val="0"/>
              </a:ext>
            </a:extLst>
          </a:blip>
          <a:srcRect/>
          <a:stretch/>
        </p:blipFill>
        <p:spPr>
          <a:xfrm>
            <a:off x="6" y="12566"/>
            <a:ext cx="12191999" cy="6832879"/>
          </a:xfrm>
          <a:prstGeom prst="rect">
            <a:avLst/>
          </a:prstGeom>
        </p:spPr>
      </p:pic>
      <p:sp>
        <p:nvSpPr>
          <p:cNvPr id="3" name="Title 1">
            <a:extLst>
              <a:ext uri="{FF2B5EF4-FFF2-40B4-BE49-F238E27FC236}">
                <a16:creationId xmlns:a16="http://schemas.microsoft.com/office/drawing/2014/main" id="{974B4EBF-624A-962F-8C1D-3D5CD6BDA5A1}"/>
              </a:ext>
            </a:extLst>
          </p:cNvPr>
          <p:cNvSpPr txBox="1">
            <a:spLocks/>
          </p:cNvSpPr>
          <p:nvPr/>
        </p:nvSpPr>
        <p:spPr>
          <a:xfrm>
            <a:off x="1600200" y="2415382"/>
            <a:ext cx="8991600" cy="2027239"/>
          </a:xfrm>
          <a:prstGeom prst="rect">
            <a:avLst/>
          </a:prstGeom>
          <a:solidFill>
            <a:srgbClr val="14141A">
              <a:alpha val="41000"/>
            </a:srgbClr>
          </a:solidFill>
        </p:spPr>
        <p:txBody>
          <a:bodyPr lIns="0" rIns="0" anchor="t" anchorCtr="0"/>
          <a:lstStyle>
            <a:lvl1pPr algn="ctr" rtl="0" eaLnBrk="1" fontAlgn="base" hangingPunct="1">
              <a:spcBef>
                <a:spcPct val="0"/>
              </a:spcBef>
              <a:spcAft>
                <a:spcPct val="0"/>
              </a:spcAft>
              <a:defRPr sz="2400" b="1" baseline="0">
                <a:solidFill>
                  <a:schemeClr val="tx2"/>
                </a:solidFill>
                <a:latin typeface="Tahoma" pitchFamily="34" charset="0"/>
                <a:ea typeface="Tahoma" pitchFamily="34" charset="0"/>
                <a:cs typeface="Tahoma" pitchFamily="34" charset="0"/>
              </a:defRPr>
            </a:lvl1pPr>
            <a:lvl2pPr algn="ctr" rtl="0" eaLnBrk="1" fontAlgn="base" hangingPunct="1">
              <a:spcBef>
                <a:spcPct val="0"/>
              </a:spcBef>
              <a:spcAft>
                <a:spcPct val="0"/>
              </a:spcAft>
              <a:defRPr sz="4400">
                <a:solidFill>
                  <a:schemeClr val="tx2"/>
                </a:solidFill>
                <a:latin typeface="Arial" charset="0"/>
                <a:ea typeface="ＭＳ Ｐゴシック" pitchFamily="84" charset="-128"/>
              </a:defRPr>
            </a:lvl2pPr>
            <a:lvl3pPr algn="ctr" rtl="0" eaLnBrk="1" fontAlgn="base" hangingPunct="1">
              <a:spcBef>
                <a:spcPct val="0"/>
              </a:spcBef>
              <a:spcAft>
                <a:spcPct val="0"/>
              </a:spcAft>
              <a:defRPr sz="4400">
                <a:solidFill>
                  <a:schemeClr val="tx2"/>
                </a:solidFill>
                <a:latin typeface="Arial" charset="0"/>
                <a:ea typeface="ＭＳ Ｐゴシック" pitchFamily="84" charset="-128"/>
              </a:defRPr>
            </a:lvl3pPr>
            <a:lvl4pPr algn="ctr" rtl="0" eaLnBrk="1" fontAlgn="base" hangingPunct="1">
              <a:spcBef>
                <a:spcPct val="0"/>
              </a:spcBef>
              <a:spcAft>
                <a:spcPct val="0"/>
              </a:spcAft>
              <a:defRPr sz="4400">
                <a:solidFill>
                  <a:schemeClr val="tx2"/>
                </a:solidFill>
                <a:latin typeface="Arial" charset="0"/>
                <a:ea typeface="ＭＳ Ｐゴシック" pitchFamily="84" charset="-128"/>
              </a:defRPr>
            </a:lvl4pPr>
            <a:lvl5pPr algn="ctr" rtl="0" eaLnBrk="1" fontAlgn="base" hangingPunct="1">
              <a:spcBef>
                <a:spcPct val="0"/>
              </a:spcBef>
              <a:spcAft>
                <a:spcPct val="0"/>
              </a:spcAft>
              <a:defRPr sz="4400">
                <a:solidFill>
                  <a:schemeClr val="tx2"/>
                </a:solidFill>
                <a:latin typeface="Arial" charset="0"/>
                <a:ea typeface="ＭＳ Ｐゴシック" pitchFamily="84" charset="-128"/>
              </a:defRPr>
            </a:lvl5pPr>
            <a:lvl6pPr marL="457155" algn="ctr" rtl="0" eaLnBrk="1" fontAlgn="base" hangingPunct="1">
              <a:spcBef>
                <a:spcPct val="0"/>
              </a:spcBef>
              <a:spcAft>
                <a:spcPct val="0"/>
              </a:spcAft>
              <a:defRPr sz="4400">
                <a:solidFill>
                  <a:schemeClr val="tx2"/>
                </a:solidFill>
                <a:latin typeface="Arial" charset="0"/>
                <a:ea typeface="ＭＳ Ｐゴシック" pitchFamily="84" charset="-128"/>
              </a:defRPr>
            </a:lvl6pPr>
            <a:lvl7pPr marL="914309" algn="ctr" rtl="0" eaLnBrk="1" fontAlgn="base" hangingPunct="1">
              <a:spcBef>
                <a:spcPct val="0"/>
              </a:spcBef>
              <a:spcAft>
                <a:spcPct val="0"/>
              </a:spcAft>
              <a:defRPr sz="4400">
                <a:solidFill>
                  <a:schemeClr val="tx2"/>
                </a:solidFill>
                <a:latin typeface="Arial" charset="0"/>
                <a:ea typeface="ＭＳ Ｐゴシック" pitchFamily="84" charset="-128"/>
              </a:defRPr>
            </a:lvl7pPr>
            <a:lvl8pPr marL="1371464" algn="ctr" rtl="0" eaLnBrk="1" fontAlgn="base" hangingPunct="1">
              <a:spcBef>
                <a:spcPct val="0"/>
              </a:spcBef>
              <a:spcAft>
                <a:spcPct val="0"/>
              </a:spcAft>
              <a:defRPr sz="4400">
                <a:solidFill>
                  <a:schemeClr val="tx2"/>
                </a:solidFill>
                <a:latin typeface="Arial" charset="0"/>
                <a:ea typeface="ＭＳ Ｐゴシック" pitchFamily="84" charset="-128"/>
              </a:defRPr>
            </a:lvl8pPr>
            <a:lvl9pPr marL="1828619" algn="ctr" rtl="0" eaLnBrk="1" fontAlgn="base" hangingPunct="1">
              <a:spcBef>
                <a:spcPct val="0"/>
              </a:spcBef>
              <a:spcAft>
                <a:spcPct val="0"/>
              </a:spcAft>
              <a:defRPr sz="4400">
                <a:solidFill>
                  <a:schemeClr val="tx2"/>
                </a:solidFill>
                <a:latin typeface="Arial" charset="0"/>
                <a:ea typeface="ＭＳ Ｐゴシック" pitchFamily="84" charset="-128"/>
              </a:defRPr>
            </a:lvl9pPr>
          </a:lstStyle>
          <a:p>
            <a:pPr>
              <a:lnSpc>
                <a:spcPct val="150000"/>
              </a:lnSpc>
            </a:pPr>
            <a:r>
              <a:rPr lang="en-US" sz="2800" kern="0" dirty="0">
                <a:solidFill>
                  <a:schemeClr val="bg1"/>
                </a:solidFill>
              </a:rPr>
              <a:t>Preparing for the Tactics Meeting</a:t>
            </a:r>
          </a:p>
        </p:txBody>
      </p:sp>
    </p:spTree>
    <p:extLst>
      <p:ext uri="{BB962C8B-B14F-4D97-AF65-F5344CB8AC3E}">
        <p14:creationId xmlns:p14="http://schemas.microsoft.com/office/powerpoint/2010/main" val="150643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9CBB15-E6FF-7D1E-C3C2-0C2695D995E4}"/>
              </a:ext>
            </a:extLst>
          </p:cNvPr>
          <p:cNvSpPr>
            <a:spLocks noGrp="1"/>
          </p:cNvSpPr>
          <p:nvPr>
            <p:ph type="title"/>
          </p:nvPr>
        </p:nvSpPr>
        <p:spPr/>
        <p:txBody>
          <a:bodyPr/>
          <a:lstStyle/>
          <a:p>
            <a:r>
              <a:rPr lang="en-US" dirty="0"/>
              <a:t>Ransomware Demand</a:t>
            </a:r>
          </a:p>
        </p:txBody>
      </p:sp>
      <p:pic>
        <p:nvPicPr>
          <p:cNvPr id="4" name="Picture 3">
            <a:extLst>
              <a:ext uri="{FF2B5EF4-FFF2-40B4-BE49-F238E27FC236}">
                <a16:creationId xmlns:a16="http://schemas.microsoft.com/office/drawing/2014/main" id="{716F0BF4-B14F-3EEA-234C-24DB5FC4B442}"/>
              </a:ext>
            </a:extLst>
          </p:cNvPr>
          <p:cNvPicPr>
            <a:picLocks noChangeAspect="1"/>
          </p:cNvPicPr>
          <p:nvPr/>
        </p:nvPicPr>
        <p:blipFill>
          <a:blip r:embed="rId3"/>
          <a:stretch>
            <a:fillRect/>
          </a:stretch>
        </p:blipFill>
        <p:spPr>
          <a:xfrm>
            <a:off x="2133600" y="787383"/>
            <a:ext cx="7391400" cy="5044496"/>
          </a:xfrm>
          <a:prstGeom prst="rect">
            <a:avLst/>
          </a:prstGeom>
        </p:spPr>
      </p:pic>
    </p:spTree>
    <p:extLst>
      <p:ext uri="{BB962C8B-B14F-4D97-AF65-F5344CB8AC3E}">
        <p14:creationId xmlns:p14="http://schemas.microsoft.com/office/powerpoint/2010/main" val="183624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DBD7BD-B066-50C8-A6B9-253B839B0766}"/>
              </a:ext>
            </a:extLst>
          </p:cNvPr>
          <p:cNvSpPr>
            <a:spLocks noGrp="1"/>
          </p:cNvSpPr>
          <p:nvPr>
            <p:ph sz="half" idx="10"/>
          </p:nvPr>
        </p:nvSpPr>
        <p:spPr>
          <a:xfrm>
            <a:off x="461432" y="925829"/>
            <a:ext cx="5388864" cy="5246371"/>
          </a:xfrm>
        </p:spPr>
        <p:txBody>
          <a:bodyPr>
            <a:normAutofit fontScale="92500" lnSpcReduction="10000"/>
          </a:bodyPr>
          <a:lstStyle/>
          <a:p>
            <a:pPr marL="0" indent="0">
              <a:buSzPct val="100000"/>
              <a:buNone/>
            </a:pPr>
            <a:r>
              <a:rPr lang="en-US" sz="3000" dirty="0"/>
              <a:t>Decision Team</a:t>
            </a:r>
          </a:p>
          <a:p>
            <a:pPr>
              <a:spcBef>
                <a:spcPts val="0"/>
              </a:spcBef>
              <a:spcAft>
                <a:spcPts val="600"/>
              </a:spcAft>
              <a:buSzPct val="100000"/>
            </a:pPr>
            <a:r>
              <a:rPr lang="en-US" dirty="0"/>
              <a:t>Incident Commander</a:t>
            </a:r>
          </a:p>
          <a:p>
            <a:pPr>
              <a:spcBef>
                <a:spcPts val="0"/>
              </a:spcBef>
              <a:spcAft>
                <a:spcPts val="600"/>
              </a:spcAft>
              <a:buSzPct val="100000"/>
            </a:pPr>
            <a:r>
              <a:rPr lang="en-US" dirty="0"/>
              <a:t>Operations Section Chief</a:t>
            </a:r>
          </a:p>
          <a:p>
            <a:pPr>
              <a:spcBef>
                <a:spcPts val="0"/>
              </a:spcBef>
              <a:spcAft>
                <a:spcPts val="600"/>
              </a:spcAft>
              <a:buSzPct val="100000"/>
            </a:pPr>
            <a:r>
              <a:rPr lang="en-US" dirty="0"/>
              <a:t>Intelligence Officer (Ops Section)</a:t>
            </a:r>
          </a:p>
          <a:p>
            <a:pPr>
              <a:spcBef>
                <a:spcPts val="0"/>
              </a:spcBef>
              <a:spcAft>
                <a:spcPts val="600"/>
              </a:spcAft>
              <a:buSzPct val="100000"/>
            </a:pPr>
            <a:r>
              <a:rPr lang="en-US" dirty="0"/>
              <a:t>Safety Officer</a:t>
            </a:r>
          </a:p>
          <a:p>
            <a:pPr>
              <a:spcBef>
                <a:spcPts val="0"/>
              </a:spcBef>
              <a:spcAft>
                <a:spcPts val="600"/>
              </a:spcAft>
              <a:buSzPct val="100000"/>
            </a:pPr>
            <a:r>
              <a:rPr lang="en-US" dirty="0"/>
              <a:t>Technical Reps/Eng of systems </a:t>
            </a:r>
          </a:p>
          <a:p>
            <a:pPr>
              <a:spcBef>
                <a:spcPts val="0"/>
              </a:spcBef>
              <a:spcAft>
                <a:spcPts val="600"/>
              </a:spcAft>
              <a:buSzPct val="100000"/>
            </a:pPr>
            <a:r>
              <a:rPr lang="en-US" dirty="0"/>
              <a:t>Corporate Cyber Security</a:t>
            </a:r>
          </a:p>
          <a:p>
            <a:pPr>
              <a:spcBef>
                <a:spcPts val="0"/>
              </a:spcBef>
              <a:spcAft>
                <a:spcPts val="600"/>
              </a:spcAft>
              <a:buSzPct val="100000"/>
            </a:pPr>
            <a:r>
              <a:rPr lang="en-US" dirty="0"/>
              <a:t>Corporate Legal/outside council </a:t>
            </a:r>
          </a:p>
          <a:p>
            <a:pPr>
              <a:spcBef>
                <a:spcPts val="0"/>
              </a:spcBef>
              <a:spcAft>
                <a:spcPts val="600"/>
              </a:spcAft>
              <a:buSzPct val="100000"/>
            </a:pPr>
            <a:r>
              <a:rPr lang="en-US" dirty="0"/>
              <a:t>Government Relations</a:t>
            </a:r>
          </a:p>
          <a:p>
            <a:pPr>
              <a:spcBef>
                <a:spcPts val="0"/>
              </a:spcBef>
              <a:spcAft>
                <a:spcPts val="600"/>
              </a:spcAft>
              <a:buSzPct val="100000"/>
            </a:pPr>
            <a:r>
              <a:rPr lang="en-US" dirty="0"/>
              <a:t>Cyber Insurance Rep, if covered</a:t>
            </a:r>
          </a:p>
          <a:p>
            <a:pPr>
              <a:spcBef>
                <a:spcPts val="0"/>
              </a:spcBef>
              <a:spcAft>
                <a:spcPts val="600"/>
              </a:spcAft>
              <a:buSzPct val="100000"/>
            </a:pPr>
            <a:r>
              <a:rPr lang="en-US" dirty="0"/>
              <a:t>Public Information Officer</a:t>
            </a:r>
          </a:p>
          <a:p>
            <a:pPr>
              <a:spcBef>
                <a:spcPts val="0"/>
              </a:spcBef>
              <a:spcAft>
                <a:spcPts val="600"/>
              </a:spcAft>
              <a:buSzPct val="100000"/>
            </a:pPr>
            <a:r>
              <a:rPr lang="en-US" dirty="0"/>
              <a:t>FASC and/or Corp Finance</a:t>
            </a:r>
          </a:p>
          <a:p>
            <a:pPr>
              <a:spcBef>
                <a:spcPts val="0"/>
              </a:spcBef>
              <a:spcAft>
                <a:spcPts val="600"/>
              </a:spcAft>
              <a:buSzPct val="100000"/>
            </a:pPr>
            <a:r>
              <a:rPr lang="en-US" dirty="0"/>
              <a:t>Privacy expert, if needed</a:t>
            </a:r>
          </a:p>
          <a:p>
            <a:endParaRPr lang="en-US" dirty="0"/>
          </a:p>
        </p:txBody>
      </p:sp>
      <p:sp>
        <p:nvSpPr>
          <p:cNvPr id="3" name="Content Placeholder 2">
            <a:extLst>
              <a:ext uri="{FF2B5EF4-FFF2-40B4-BE49-F238E27FC236}">
                <a16:creationId xmlns:a16="http://schemas.microsoft.com/office/drawing/2014/main" id="{3C155B6C-5C70-075A-3623-5231640DBEC9}"/>
              </a:ext>
            </a:extLst>
          </p:cNvPr>
          <p:cNvSpPr>
            <a:spLocks noGrp="1"/>
          </p:cNvSpPr>
          <p:nvPr>
            <p:ph sz="half" idx="11"/>
          </p:nvPr>
        </p:nvSpPr>
        <p:spPr>
          <a:xfrm>
            <a:off x="6091936" y="925829"/>
            <a:ext cx="5388864" cy="5246371"/>
          </a:xfrm>
        </p:spPr>
        <p:txBody>
          <a:bodyPr>
            <a:normAutofit fontScale="70000" lnSpcReduction="20000"/>
          </a:bodyPr>
          <a:lstStyle/>
          <a:p>
            <a:pPr marL="0" indent="0">
              <a:buNone/>
            </a:pPr>
            <a:r>
              <a:rPr lang="en-US" sz="3000" dirty="0"/>
              <a:t>Decision Process (defined prior to incident)</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Understand restriction of paying ransomware</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Review Corporate Policies which may prohibit payment</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Assess ransomware impact:  safety, env, business/financial, and impact to company IT and communications</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Document a business case for ransomware decision</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Understand recovery alternatives / times vs. alternatives to eradicate (remove) malware</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Assess likelihood payment works (see URL)</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Develop communications strategy, if needed</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Align with government reporting</a:t>
            </a:r>
          </a:p>
          <a:p>
            <a:pPr marL="342891" indent="-342891">
              <a:lnSpc>
                <a:spcPct val="105000"/>
              </a:lnSpc>
              <a:spcBef>
                <a:spcPts val="0"/>
              </a:spcBef>
              <a:spcAft>
                <a:spcPts val="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Ensure company has ability to make payment</a:t>
            </a:r>
          </a:p>
          <a:p>
            <a:pPr marL="342891" indent="-342891">
              <a:lnSpc>
                <a:spcPct val="105000"/>
              </a:lnSpc>
              <a:spcBef>
                <a:spcPts val="0"/>
              </a:spcBef>
              <a:spcAft>
                <a:spcPts val="80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Identify ransomware approval processes</a:t>
            </a:r>
          </a:p>
          <a:p>
            <a:pPr marL="800080" lvl="1" indent="-342891">
              <a:lnSpc>
                <a:spcPct val="105000"/>
              </a:lnSpc>
              <a:spcBef>
                <a:spcPts val="0"/>
              </a:spcBef>
              <a:spcAft>
                <a:spcPts val="800"/>
              </a:spcAft>
              <a:buFont typeface="Symbol" panose="05050102010706020507" pitchFamily="18" charset="2"/>
              <a:buChar char=""/>
            </a:pPr>
            <a:r>
              <a:rPr lang="en-US" sz="2800" dirty="0">
                <a:ea typeface="Times New Roman" panose="02020603050405020304" pitchFamily="18" charset="0"/>
                <a:cs typeface="Times New Roman" panose="02020603050405020304" pitchFamily="18" charset="0"/>
              </a:rPr>
              <a:t>Authorized approver (defined by CMT)</a:t>
            </a:r>
          </a:p>
        </p:txBody>
      </p:sp>
      <p:sp>
        <p:nvSpPr>
          <p:cNvPr id="4" name="Title 3">
            <a:extLst>
              <a:ext uri="{FF2B5EF4-FFF2-40B4-BE49-F238E27FC236}">
                <a16:creationId xmlns:a16="http://schemas.microsoft.com/office/drawing/2014/main" id="{A5B6FB4D-FC7E-D553-7DE8-EE81E69B8846}"/>
              </a:ext>
            </a:extLst>
          </p:cNvPr>
          <p:cNvSpPr>
            <a:spLocks noGrp="1"/>
          </p:cNvSpPr>
          <p:nvPr>
            <p:ph type="title"/>
          </p:nvPr>
        </p:nvSpPr>
        <p:spPr/>
        <p:txBody>
          <a:bodyPr/>
          <a:lstStyle/>
          <a:p>
            <a:r>
              <a:rPr lang="en-US" dirty="0"/>
              <a:t>Ransomware Procedure Template</a:t>
            </a:r>
          </a:p>
        </p:txBody>
      </p:sp>
    </p:spTree>
    <p:extLst>
      <p:ext uri="{BB962C8B-B14F-4D97-AF65-F5344CB8AC3E}">
        <p14:creationId xmlns:p14="http://schemas.microsoft.com/office/powerpoint/2010/main" val="2338977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B33CD110-5A57-6C8F-6634-B8C9B2FF6CA4}"/>
              </a:ext>
            </a:extLst>
          </p:cNvPr>
          <p:cNvSpPr>
            <a:spLocks noGrp="1"/>
          </p:cNvSpPr>
          <p:nvPr>
            <p:ph sz="half" idx="10"/>
          </p:nvPr>
        </p:nvSpPr>
        <p:spPr>
          <a:xfrm>
            <a:off x="914400" y="1325562"/>
            <a:ext cx="10439400" cy="4846639"/>
          </a:xfrm>
        </p:spPr>
        <p:txBody>
          <a:bodyPr/>
          <a:lstStyle/>
          <a:p>
            <a:pPr>
              <a:spcBef>
                <a:spcPts val="0"/>
              </a:spcBef>
              <a:spcAft>
                <a:spcPts val="0"/>
              </a:spcAft>
            </a:pPr>
            <a:r>
              <a:rPr lang="en-US" dirty="0">
                <a:latin typeface="Calibri" panose="020F0502020204030204" pitchFamily="34" charset="0"/>
                <a:ea typeface="Calibri" panose="020F0502020204030204" pitchFamily="34" charset="0"/>
              </a:rPr>
              <a:t>Objective 1: Understand how the Incident Command System improves cyber incident response efforts through management and administration</a:t>
            </a:r>
          </a:p>
          <a:p>
            <a:pPr>
              <a:spcBef>
                <a:spcPts val="0"/>
              </a:spcBef>
              <a:spcAft>
                <a:spcPts val="0"/>
              </a:spcAft>
            </a:pPr>
            <a:r>
              <a:rPr lang="en-US" dirty="0">
                <a:latin typeface="Calibri" panose="020F0502020204030204" pitchFamily="34" charset="0"/>
                <a:ea typeface="Calibri" panose="020F0502020204030204" pitchFamily="34" charset="0"/>
              </a:rPr>
              <a:t>Objective 2: Foster improved communication channels among Incident Command, OT, IT, and Operations teams.</a:t>
            </a:r>
          </a:p>
          <a:p>
            <a:pPr>
              <a:spcBef>
                <a:spcPts val="0"/>
              </a:spcBef>
              <a:spcAft>
                <a:spcPts val="0"/>
              </a:spcAft>
            </a:pPr>
            <a:r>
              <a:rPr lang="en-US" dirty="0">
                <a:latin typeface="Calibri" panose="020F0502020204030204" pitchFamily="34" charset="0"/>
                <a:ea typeface="Calibri" panose="020F0502020204030204" pitchFamily="34" charset="0"/>
              </a:rPr>
              <a:t>Objective 3: Detect and address deficiencies within existing incident response frameworks, procedures, and plans.</a:t>
            </a:r>
            <a:br>
              <a:rPr lang="en-US" dirty="0">
                <a:latin typeface="Calibri" panose="020F0502020204030204" pitchFamily="34" charset="0"/>
                <a:ea typeface="Calibri" panose="020F0502020204030204" pitchFamily="34" charset="0"/>
              </a:rPr>
            </a:br>
            <a:endParaRPr lang="en-US" dirty="0">
              <a:latin typeface="Calibri" panose="020F0502020204030204" pitchFamily="34" charset="0"/>
              <a:ea typeface="Calibri" panose="020F0502020204030204" pitchFamily="34" charset="0"/>
            </a:endParaRPr>
          </a:p>
          <a:p>
            <a:pPr>
              <a:spcBef>
                <a:spcPts val="0"/>
              </a:spcBef>
              <a:spcAft>
                <a:spcPts val="0"/>
              </a:spcAft>
            </a:pPr>
            <a:r>
              <a:rPr lang="en-US" dirty="0">
                <a:latin typeface="Calibri" panose="020F0502020204030204" pitchFamily="34" charset="0"/>
                <a:ea typeface="Calibri" panose="020F0502020204030204" pitchFamily="34" charset="0"/>
              </a:rPr>
              <a:t>Rule 1: Accept the scenario as feasible and engage with the events as they are outlined—reality within this exercise is what the scenario presents.</a:t>
            </a:r>
          </a:p>
          <a:p>
            <a:pPr>
              <a:spcBef>
                <a:spcPts val="0"/>
              </a:spcBef>
              <a:spcAft>
                <a:spcPts val="0"/>
              </a:spcAft>
            </a:pPr>
            <a:r>
              <a:rPr lang="en-US" dirty="0">
                <a:latin typeface="Calibri" panose="020F0502020204030204" pitchFamily="34" charset="0"/>
                <a:ea typeface="Calibri" panose="020F0502020204030204" pitchFamily="34" charset="0"/>
              </a:rPr>
              <a:t>Rule 2: Understand that multiple solutions may be effective. There isn’t necessarily one "correct" response.</a:t>
            </a:r>
          </a:p>
        </p:txBody>
      </p:sp>
      <p:sp>
        <p:nvSpPr>
          <p:cNvPr id="3" name="Title 2"/>
          <p:cNvSpPr>
            <a:spLocks noGrp="1"/>
          </p:cNvSpPr>
          <p:nvPr>
            <p:ph type="title"/>
          </p:nvPr>
        </p:nvSpPr>
        <p:spPr/>
        <p:txBody>
          <a:bodyPr/>
          <a:lstStyle/>
          <a:p>
            <a:r>
              <a:rPr lang="en-US" dirty="0"/>
              <a:t>ICS4ICS: Tabletop Exercise Objectives &amp; Rules</a:t>
            </a:r>
          </a:p>
        </p:txBody>
      </p:sp>
    </p:spTree>
    <p:extLst>
      <p:ext uri="{BB962C8B-B14F-4D97-AF65-F5344CB8AC3E}">
        <p14:creationId xmlns:p14="http://schemas.microsoft.com/office/powerpoint/2010/main" val="352227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1D15-2258-7ED0-52A4-B71EC19AECE8}"/>
              </a:ext>
            </a:extLst>
          </p:cNvPr>
          <p:cNvSpPr>
            <a:spLocks noGrp="1"/>
          </p:cNvSpPr>
          <p:nvPr>
            <p:ph type="title"/>
          </p:nvPr>
        </p:nvSpPr>
        <p:spPr/>
        <p:txBody>
          <a:bodyPr/>
          <a:lstStyle/>
          <a:p>
            <a:r>
              <a:rPr lang="en-US" dirty="0"/>
              <a:t>ICS 215: Operations Section Chief</a:t>
            </a:r>
          </a:p>
        </p:txBody>
      </p:sp>
      <p:pic>
        <p:nvPicPr>
          <p:cNvPr id="5" name="Picture 4">
            <a:extLst>
              <a:ext uri="{FF2B5EF4-FFF2-40B4-BE49-F238E27FC236}">
                <a16:creationId xmlns:a16="http://schemas.microsoft.com/office/drawing/2014/main" id="{CFAD551E-E4F5-9BEA-D745-8D412841F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38" y="1132618"/>
            <a:ext cx="10474215" cy="4749215"/>
          </a:xfrm>
          <a:prstGeom prst="rect">
            <a:avLst/>
          </a:prstGeom>
        </p:spPr>
      </p:pic>
    </p:spTree>
    <p:extLst>
      <p:ext uri="{BB962C8B-B14F-4D97-AF65-F5344CB8AC3E}">
        <p14:creationId xmlns:p14="http://schemas.microsoft.com/office/powerpoint/2010/main" val="181056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8081A7-6C66-DA28-AD66-B831FE3627D5}"/>
              </a:ext>
            </a:extLst>
          </p:cNvPr>
          <p:cNvSpPr>
            <a:spLocks noGrp="1"/>
          </p:cNvSpPr>
          <p:nvPr>
            <p:ph sz="half" idx="10"/>
          </p:nvPr>
        </p:nvSpPr>
        <p:spPr/>
        <p:txBody>
          <a:bodyPr/>
          <a:lstStyle/>
          <a:p>
            <a:endParaRPr lang="en-US"/>
          </a:p>
        </p:txBody>
      </p:sp>
      <p:sp>
        <p:nvSpPr>
          <p:cNvPr id="3" name="Content Placeholder 2">
            <a:extLst>
              <a:ext uri="{FF2B5EF4-FFF2-40B4-BE49-F238E27FC236}">
                <a16:creationId xmlns:a16="http://schemas.microsoft.com/office/drawing/2014/main" id="{31818C4F-9D16-0B5C-D6CA-9CD7E8C787C4}"/>
              </a:ext>
            </a:extLst>
          </p:cNvPr>
          <p:cNvSpPr>
            <a:spLocks noGrp="1"/>
          </p:cNvSpPr>
          <p:nvPr>
            <p:ph sz="half" idx="11"/>
          </p:nvPr>
        </p:nvSpPr>
        <p:spPr/>
        <p:txBody>
          <a:bodyPr/>
          <a:lstStyle/>
          <a:p>
            <a:endParaRPr lang="en-US"/>
          </a:p>
        </p:txBody>
      </p:sp>
      <p:sp>
        <p:nvSpPr>
          <p:cNvPr id="4" name="Title 3">
            <a:extLst>
              <a:ext uri="{FF2B5EF4-FFF2-40B4-BE49-F238E27FC236}">
                <a16:creationId xmlns:a16="http://schemas.microsoft.com/office/drawing/2014/main" id="{B660D4C0-A1D6-1D41-FBE5-4BC6551EDDF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8643FC9-B85F-CBB7-2BE4-20C3493075BD}"/>
              </a:ext>
            </a:extLst>
          </p:cNvPr>
          <p:cNvPicPr>
            <a:picLocks noChangeAspect="1"/>
          </p:cNvPicPr>
          <p:nvPr/>
        </p:nvPicPr>
        <p:blipFill>
          <a:blip r:embed="rId2"/>
          <a:stretch>
            <a:fillRect/>
          </a:stretch>
        </p:blipFill>
        <p:spPr>
          <a:xfrm>
            <a:off x="0" y="-134675"/>
            <a:ext cx="12192000" cy="7127349"/>
          </a:xfrm>
          <a:prstGeom prst="rect">
            <a:avLst/>
          </a:prstGeom>
        </p:spPr>
      </p:pic>
    </p:spTree>
    <p:extLst>
      <p:ext uri="{BB962C8B-B14F-4D97-AF65-F5344CB8AC3E}">
        <p14:creationId xmlns:p14="http://schemas.microsoft.com/office/powerpoint/2010/main" val="1422513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1">
            <a:extLst>
              <a:ext uri="{FF2B5EF4-FFF2-40B4-BE49-F238E27FC236}">
                <a16:creationId xmlns:a16="http://schemas.microsoft.com/office/drawing/2014/main" id="{C37C5C45-6350-E806-B3A3-93719DEB2DE6}"/>
              </a:ext>
            </a:extLst>
          </p:cNvPr>
          <p:cNvSpPr>
            <a:spLocks noGrp="1" noChangeArrowheads="1"/>
          </p:cNvSpPr>
          <p:nvPr>
            <p:ph type="body" sz="quarter" idx="15"/>
          </p:nvPr>
        </p:nvSpPr>
        <p:spPr>
          <a:xfrm>
            <a:off x="7315200" y="447614"/>
            <a:ext cx="4572000" cy="249299"/>
          </a:xfrm>
        </p:spPr>
        <p:txBody>
          <a:bodyPr/>
          <a:lstStyle/>
          <a:p>
            <a:pPr>
              <a:spcBef>
                <a:spcPct val="0"/>
              </a:spcBef>
            </a:pPr>
            <a:r>
              <a:rPr lang="en-US" altLang="en-US" sz="1800"/>
              <a:t>FREE CYBERSECURITY RESOURCES</a:t>
            </a:r>
          </a:p>
        </p:txBody>
      </p:sp>
      <p:sp>
        <p:nvSpPr>
          <p:cNvPr id="39939" name="Text Placeholder 2">
            <a:extLst>
              <a:ext uri="{FF2B5EF4-FFF2-40B4-BE49-F238E27FC236}">
                <a16:creationId xmlns:a16="http://schemas.microsoft.com/office/drawing/2014/main" id="{0E34A862-8AC0-82A3-DFEA-094DE710BBEF}"/>
              </a:ext>
            </a:extLst>
          </p:cNvPr>
          <p:cNvSpPr>
            <a:spLocks noGrp="1" noChangeArrowheads="1"/>
          </p:cNvSpPr>
          <p:nvPr>
            <p:ph type="body" sz="quarter" idx="16"/>
          </p:nvPr>
        </p:nvSpPr>
        <p:spPr>
          <a:xfrm>
            <a:off x="7315200" y="738188"/>
            <a:ext cx="4572000" cy="823912"/>
          </a:xfrm>
        </p:spPr>
        <p:txBody>
          <a:bodyPr/>
          <a:lstStyle/>
          <a:p>
            <a:pPr>
              <a:spcBef>
                <a:spcPct val="0"/>
              </a:spcBef>
            </a:pPr>
            <a:r>
              <a:rPr lang="en-US" altLang="en-US" sz="1400"/>
              <a:t>Free content is available for OT asset owners and operators, to help you build and maintain an effective OT cybersecurity program.</a:t>
            </a:r>
          </a:p>
        </p:txBody>
      </p:sp>
      <p:sp>
        <p:nvSpPr>
          <p:cNvPr id="39940" name="Text Placeholder 3">
            <a:extLst>
              <a:ext uri="{FF2B5EF4-FFF2-40B4-BE49-F238E27FC236}">
                <a16:creationId xmlns:a16="http://schemas.microsoft.com/office/drawing/2014/main" id="{92F75985-60AD-3F03-72A2-F2D68F417F10}"/>
              </a:ext>
            </a:extLst>
          </p:cNvPr>
          <p:cNvSpPr>
            <a:spLocks noGrp="1" noChangeArrowheads="1"/>
          </p:cNvSpPr>
          <p:nvPr>
            <p:ph type="body" sz="quarter" idx="17"/>
          </p:nvPr>
        </p:nvSpPr>
        <p:spPr>
          <a:xfrm>
            <a:off x="7315200" y="1533465"/>
            <a:ext cx="4572000" cy="249299"/>
          </a:xfrm>
        </p:spPr>
        <p:txBody>
          <a:bodyPr/>
          <a:lstStyle/>
          <a:p>
            <a:pPr>
              <a:spcBef>
                <a:spcPct val="0"/>
              </a:spcBef>
            </a:pPr>
            <a:r>
              <a:rPr lang="en-US" altLang="en-US" sz="1800">
                <a:sym typeface="Wingdings" panose="05000000000000000000" pitchFamily="2" charset="2"/>
              </a:rPr>
              <a:t>OPEN TO GLOBAL ICS/OT COMMUNITY</a:t>
            </a:r>
          </a:p>
        </p:txBody>
      </p:sp>
      <p:sp>
        <p:nvSpPr>
          <p:cNvPr id="39941" name="Text Placeholder 4">
            <a:extLst>
              <a:ext uri="{FF2B5EF4-FFF2-40B4-BE49-F238E27FC236}">
                <a16:creationId xmlns:a16="http://schemas.microsoft.com/office/drawing/2014/main" id="{51310244-C13B-D832-8465-9B2CE7027230}"/>
              </a:ext>
            </a:extLst>
          </p:cNvPr>
          <p:cNvSpPr>
            <a:spLocks noGrp="1" noChangeArrowheads="1"/>
          </p:cNvSpPr>
          <p:nvPr>
            <p:ph type="body" sz="quarter" idx="18"/>
          </p:nvPr>
        </p:nvSpPr>
        <p:spPr>
          <a:xfrm>
            <a:off x="7315200" y="1817688"/>
            <a:ext cx="4572000" cy="823912"/>
          </a:xfrm>
        </p:spPr>
        <p:txBody>
          <a:bodyPr/>
          <a:lstStyle/>
          <a:p>
            <a:pPr>
              <a:spcBef>
                <a:spcPct val="0"/>
              </a:spcBef>
            </a:pPr>
            <a:r>
              <a:rPr lang="en-US" altLang="en-US" sz="1400"/>
              <a:t>Content is oriented toward Small and Medium Businesses (SMBs) and resource-challenged organizations with OT environments that lack in-house expertise.</a:t>
            </a:r>
          </a:p>
        </p:txBody>
      </p:sp>
      <p:sp>
        <p:nvSpPr>
          <p:cNvPr id="39942" name="Text Placeholder 5">
            <a:extLst>
              <a:ext uri="{FF2B5EF4-FFF2-40B4-BE49-F238E27FC236}">
                <a16:creationId xmlns:a16="http://schemas.microsoft.com/office/drawing/2014/main" id="{7054792A-32D0-5945-CD17-A87B58AAD88D}"/>
              </a:ext>
            </a:extLst>
          </p:cNvPr>
          <p:cNvSpPr>
            <a:spLocks noGrp="1" noChangeArrowheads="1"/>
          </p:cNvSpPr>
          <p:nvPr>
            <p:ph type="body" sz="quarter" idx="19"/>
          </p:nvPr>
        </p:nvSpPr>
        <p:spPr>
          <a:xfrm>
            <a:off x="7315200" y="2741553"/>
            <a:ext cx="4572000" cy="249299"/>
          </a:xfrm>
        </p:spPr>
        <p:txBody>
          <a:bodyPr/>
          <a:lstStyle/>
          <a:p>
            <a:pPr>
              <a:spcBef>
                <a:spcPct val="0"/>
              </a:spcBef>
            </a:pPr>
            <a:r>
              <a:rPr lang="en-US" altLang="en-US" sz="1800"/>
              <a:t>NEW CONTENT</a:t>
            </a:r>
          </a:p>
        </p:txBody>
      </p:sp>
      <p:sp>
        <p:nvSpPr>
          <p:cNvPr id="39943" name="Text Placeholder 6">
            <a:extLst>
              <a:ext uri="{FF2B5EF4-FFF2-40B4-BE49-F238E27FC236}">
                <a16:creationId xmlns:a16="http://schemas.microsoft.com/office/drawing/2014/main" id="{1F871B4B-B30E-1F07-236B-8D587603A723}"/>
              </a:ext>
            </a:extLst>
          </p:cNvPr>
          <p:cNvSpPr>
            <a:spLocks noGrp="1" noChangeArrowheads="1"/>
          </p:cNvSpPr>
          <p:nvPr>
            <p:ph type="body" sz="quarter" idx="20"/>
          </p:nvPr>
        </p:nvSpPr>
        <p:spPr>
          <a:xfrm>
            <a:off x="7315200" y="3008314"/>
            <a:ext cx="4572000" cy="822325"/>
          </a:xfrm>
        </p:spPr>
        <p:txBody>
          <a:bodyPr/>
          <a:lstStyle/>
          <a:p>
            <a:pPr>
              <a:spcBef>
                <a:spcPct val="0"/>
              </a:spcBef>
            </a:pPr>
            <a:r>
              <a:rPr lang="en-US" altLang="en-US" sz="1400"/>
              <a:t>Members have access to a growing library of resources such as toolkits, guides, how-to videos, templates, best practice blogs, tabletop exercises and more, available from the OT-CERT portal.</a:t>
            </a:r>
          </a:p>
        </p:txBody>
      </p:sp>
      <p:sp>
        <p:nvSpPr>
          <p:cNvPr id="39944" name="Text Placeholder 7">
            <a:extLst>
              <a:ext uri="{FF2B5EF4-FFF2-40B4-BE49-F238E27FC236}">
                <a16:creationId xmlns:a16="http://schemas.microsoft.com/office/drawing/2014/main" id="{0D9BB041-7E83-4F1A-182F-A04DA3DC37AE}"/>
              </a:ext>
            </a:extLst>
          </p:cNvPr>
          <p:cNvSpPr>
            <a:spLocks noGrp="1" noChangeArrowheads="1"/>
          </p:cNvSpPr>
          <p:nvPr>
            <p:ph type="body" sz="quarter" idx="21"/>
          </p:nvPr>
        </p:nvSpPr>
        <p:spPr>
          <a:xfrm>
            <a:off x="7315200" y="3975041"/>
            <a:ext cx="4572000" cy="249299"/>
          </a:xfrm>
        </p:spPr>
        <p:txBody>
          <a:bodyPr/>
          <a:lstStyle/>
          <a:p>
            <a:pPr>
              <a:spcBef>
                <a:spcPct val="0"/>
              </a:spcBef>
            </a:pPr>
            <a:r>
              <a:rPr lang="en-US" altLang="en-US" sz="1800"/>
              <a:t>WORKING SESSIONS</a:t>
            </a:r>
          </a:p>
        </p:txBody>
      </p:sp>
      <p:sp>
        <p:nvSpPr>
          <p:cNvPr id="39945" name="Text Placeholder 8">
            <a:extLst>
              <a:ext uri="{FF2B5EF4-FFF2-40B4-BE49-F238E27FC236}">
                <a16:creationId xmlns:a16="http://schemas.microsoft.com/office/drawing/2014/main" id="{EDADD71C-AF1C-27E7-3F3F-2A81E3B8FD2E}"/>
              </a:ext>
            </a:extLst>
          </p:cNvPr>
          <p:cNvSpPr>
            <a:spLocks noGrp="1" noChangeArrowheads="1"/>
          </p:cNvSpPr>
          <p:nvPr>
            <p:ph type="body" sz="quarter" idx="22"/>
          </p:nvPr>
        </p:nvSpPr>
        <p:spPr>
          <a:xfrm>
            <a:off x="7315200" y="4248151"/>
            <a:ext cx="4572000" cy="612775"/>
          </a:xfrm>
        </p:spPr>
        <p:txBody>
          <a:bodyPr/>
          <a:lstStyle/>
          <a:p>
            <a:pPr>
              <a:spcBef>
                <a:spcPct val="0"/>
              </a:spcBef>
            </a:pPr>
            <a:r>
              <a:rPr lang="en-US" altLang="en-US" sz="1400"/>
              <a:t>Monthly virtual sessions are offered in 2 convenient time zones for members to get to know each other, ask questions, get advice, and share their successes and challenges. </a:t>
            </a:r>
          </a:p>
        </p:txBody>
      </p:sp>
      <p:sp>
        <p:nvSpPr>
          <p:cNvPr id="39946" name="Text Placeholder 9">
            <a:extLst>
              <a:ext uri="{FF2B5EF4-FFF2-40B4-BE49-F238E27FC236}">
                <a16:creationId xmlns:a16="http://schemas.microsoft.com/office/drawing/2014/main" id="{FAF82AD7-C3C0-1ABD-026B-7BC996A4DCF8}"/>
              </a:ext>
            </a:extLst>
          </p:cNvPr>
          <p:cNvSpPr>
            <a:spLocks noGrp="1" noChangeArrowheads="1"/>
          </p:cNvSpPr>
          <p:nvPr>
            <p:ph type="body" sz="quarter" idx="23"/>
          </p:nvPr>
        </p:nvSpPr>
        <p:spPr>
          <a:xfrm>
            <a:off x="7315200" y="5332353"/>
            <a:ext cx="4572000" cy="249299"/>
          </a:xfrm>
        </p:spPr>
        <p:txBody>
          <a:bodyPr/>
          <a:lstStyle/>
          <a:p>
            <a:pPr>
              <a:spcBef>
                <a:spcPct val="0"/>
              </a:spcBef>
            </a:pPr>
            <a:r>
              <a:rPr lang="en-US" altLang="en-US" sz="1800"/>
              <a:t>VULNERABILITY DISCLOSURES</a:t>
            </a:r>
          </a:p>
        </p:txBody>
      </p:sp>
      <p:sp>
        <p:nvSpPr>
          <p:cNvPr id="39947" name="Text Placeholder 10">
            <a:extLst>
              <a:ext uri="{FF2B5EF4-FFF2-40B4-BE49-F238E27FC236}">
                <a16:creationId xmlns:a16="http://schemas.microsoft.com/office/drawing/2014/main" id="{ECEFD0E4-3A9E-D746-EC78-89A4A2971BAC}"/>
              </a:ext>
            </a:extLst>
          </p:cNvPr>
          <p:cNvSpPr>
            <a:spLocks noGrp="1" noChangeArrowheads="1"/>
          </p:cNvSpPr>
          <p:nvPr>
            <p:ph type="body" sz="quarter" idx="24"/>
          </p:nvPr>
        </p:nvSpPr>
        <p:spPr>
          <a:xfrm>
            <a:off x="7315200" y="5578476"/>
            <a:ext cx="4572000" cy="822325"/>
          </a:xfrm>
        </p:spPr>
        <p:txBody>
          <a:bodyPr/>
          <a:lstStyle/>
          <a:p>
            <a:pPr>
              <a:spcBef>
                <a:spcPct val="0"/>
              </a:spcBef>
            </a:pPr>
            <a:r>
              <a:rPr lang="en-US" altLang="en-US" sz="1400"/>
              <a:t>We take a coordinated approach to the disclosure of vulnerabilities, working with vendors to better protect our customers and the ICS/OT community.</a:t>
            </a:r>
          </a:p>
        </p:txBody>
      </p:sp>
      <p:sp>
        <p:nvSpPr>
          <p:cNvPr id="12" name="Slide Number Placeholder 11">
            <a:extLst>
              <a:ext uri="{FF2B5EF4-FFF2-40B4-BE49-F238E27FC236}">
                <a16:creationId xmlns:a16="http://schemas.microsoft.com/office/drawing/2014/main" id="{D5494E73-BF57-2E1F-E646-DF5EB87C1CB1}"/>
              </a:ext>
            </a:extLst>
          </p:cNvPr>
          <p:cNvSpPr>
            <a:spLocks noGrp="1"/>
          </p:cNvSpPr>
          <p:nvPr>
            <p:ph type="sldNum" sz="quarter" idx="26"/>
          </p:nvPr>
        </p:nvSpPr>
        <p:spPr>
          <a:xfrm>
            <a:off x="11475720" y="6400800"/>
            <a:ext cx="548640" cy="277824"/>
          </a:xfrm>
        </p:spPr>
        <p:txBody>
          <a:bodyPr/>
          <a:lstStyle/>
          <a:p>
            <a:pPr eaLnBrk="1" fontAlgn="auto" hangingPunct="1">
              <a:spcBef>
                <a:spcPts val="0"/>
              </a:spcBef>
              <a:spcAft>
                <a:spcPts val="0"/>
              </a:spcAft>
              <a:defRPr/>
            </a:pPr>
            <a:fld id="{687FA952-57BC-476D-A5FC-00B3AECDD1C0}" type="slidenum">
              <a:rPr lang="en-US"/>
              <a:pPr eaLnBrk="1" fontAlgn="auto" hangingPunct="1">
                <a:spcBef>
                  <a:spcPts val="0"/>
                </a:spcBef>
                <a:spcAft>
                  <a:spcPts val="0"/>
                </a:spcAft>
                <a:defRPr/>
              </a:pPr>
              <a:t>42</a:t>
            </a:fld>
            <a:endParaRPr lang="en-US"/>
          </a:p>
        </p:txBody>
      </p:sp>
      <p:sp>
        <p:nvSpPr>
          <p:cNvPr id="39949" name="Title 12">
            <a:extLst>
              <a:ext uri="{FF2B5EF4-FFF2-40B4-BE49-F238E27FC236}">
                <a16:creationId xmlns:a16="http://schemas.microsoft.com/office/drawing/2014/main" id="{73B91809-9F53-BC53-C746-E2911F6384E2}"/>
              </a:ext>
            </a:extLst>
          </p:cNvPr>
          <p:cNvSpPr>
            <a:spLocks noGrp="1" noChangeArrowheads="1"/>
          </p:cNvSpPr>
          <p:nvPr>
            <p:ph type="title"/>
          </p:nvPr>
        </p:nvSpPr>
        <p:spPr>
          <a:xfrm>
            <a:off x="1" y="651661"/>
            <a:ext cx="6035675" cy="627864"/>
          </a:xfrm>
          <a:gradFill>
            <a:lin/>
          </a:gradFill>
        </p:spPr>
        <p:txBody>
          <a:bodyPr/>
          <a:lstStyle/>
          <a:p>
            <a:pPr algn="r"/>
            <a:r>
              <a:rPr lang="en-US" altLang="en-US" sz="3200" b="1"/>
              <a:t>DRAGOS OT-CERT*</a:t>
            </a:r>
          </a:p>
        </p:txBody>
      </p:sp>
      <p:sp>
        <p:nvSpPr>
          <p:cNvPr id="39950" name="Subtitle 13">
            <a:extLst>
              <a:ext uri="{FF2B5EF4-FFF2-40B4-BE49-F238E27FC236}">
                <a16:creationId xmlns:a16="http://schemas.microsoft.com/office/drawing/2014/main" id="{5FBAD339-4E18-2AC6-EC39-7D563E7C7725}"/>
              </a:ext>
            </a:extLst>
          </p:cNvPr>
          <p:cNvSpPr>
            <a:spLocks noGrp="1" noChangeArrowheads="1"/>
          </p:cNvSpPr>
          <p:nvPr>
            <p:ph type="subTitle" idx="13"/>
          </p:nvPr>
        </p:nvSpPr>
        <p:spPr>
          <a:xfrm>
            <a:off x="1" y="1417639"/>
            <a:ext cx="6035675" cy="1263936"/>
          </a:xfrm>
        </p:spPr>
        <p:txBody>
          <a:bodyPr/>
          <a:lstStyle/>
          <a:p>
            <a:pPr algn="r"/>
            <a:r>
              <a:rPr lang="en-US" altLang="en-US"/>
              <a:t>Industrial cybersecurity resources for the OT community</a:t>
            </a:r>
          </a:p>
          <a:p>
            <a:endParaRPr lang="en-US" altLang="en-US"/>
          </a:p>
        </p:txBody>
      </p:sp>
      <p:pic>
        <p:nvPicPr>
          <p:cNvPr id="39951" name="Picture 2">
            <a:extLst>
              <a:ext uri="{FF2B5EF4-FFF2-40B4-BE49-F238E27FC236}">
                <a16:creationId xmlns:a16="http://schemas.microsoft.com/office/drawing/2014/main" id="{8C9A4053-9514-3BF4-EA3C-9F5719D89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9" y="2751139"/>
            <a:ext cx="33782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phic 14">
            <a:extLst>
              <a:ext uri="{FF2B5EF4-FFF2-40B4-BE49-F238E27FC236}">
                <a16:creationId xmlns:a16="http://schemas.microsoft.com/office/drawing/2014/main" id="{F3752073-736B-5738-84F2-24F3D6E4F7D3}"/>
              </a:ext>
            </a:extLst>
          </p:cNvPr>
          <p:cNvPicPr>
            <a:picLocks noChangeAspect="1"/>
          </p:cNvPicPr>
          <p:nvPr/>
        </p:nvPicPr>
        <p:blipFill>
          <a:blip r:embed="rId3"/>
          <a:stretch>
            <a:fillRect/>
          </a:stretch>
        </p:blipFill>
        <p:spPr>
          <a:xfrm>
            <a:off x="6351589" y="4057651"/>
            <a:ext cx="647700" cy="647700"/>
          </a:xfrm>
          <a:prstGeom prst="rect">
            <a:avLst/>
          </a:prstGeom>
        </p:spPr>
      </p:pic>
      <p:pic>
        <p:nvPicPr>
          <p:cNvPr id="16" name="Graphic 15">
            <a:extLst>
              <a:ext uri="{FF2B5EF4-FFF2-40B4-BE49-F238E27FC236}">
                <a16:creationId xmlns:a16="http://schemas.microsoft.com/office/drawing/2014/main" id="{42E3ED47-FD5A-1921-ECE2-F04B01028711}"/>
              </a:ext>
            </a:extLst>
          </p:cNvPr>
          <p:cNvPicPr>
            <a:picLocks noChangeAspect="1"/>
          </p:cNvPicPr>
          <p:nvPr/>
        </p:nvPicPr>
        <p:blipFill>
          <a:blip r:embed="rId4"/>
          <a:stretch>
            <a:fillRect/>
          </a:stretch>
        </p:blipFill>
        <p:spPr>
          <a:xfrm>
            <a:off x="6430965" y="3000375"/>
            <a:ext cx="490537" cy="490539"/>
          </a:xfrm>
          <a:prstGeom prst="rect">
            <a:avLst/>
          </a:prstGeom>
        </p:spPr>
      </p:pic>
      <p:pic>
        <p:nvPicPr>
          <p:cNvPr id="17" name="Graphic 16">
            <a:extLst>
              <a:ext uri="{FF2B5EF4-FFF2-40B4-BE49-F238E27FC236}">
                <a16:creationId xmlns:a16="http://schemas.microsoft.com/office/drawing/2014/main" id="{C90C5487-CC50-3372-FFC9-4E94DD393A6C}"/>
              </a:ext>
            </a:extLst>
          </p:cNvPr>
          <p:cNvPicPr>
            <a:picLocks noChangeAspect="1"/>
          </p:cNvPicPr>
          <p:nvPr/>
        </p:nvPicPr>
        <p:blipFill>
          <a:blip r:embed="rId5"/>
          <a:stretch>
            <a:fillRect/>
          </a:stretch>
        </p:blipFill>
        <p:spPr>
          <a:xfrm>
            <a:off x="6386514" y="1751014"/>
            <a:ext cx="612775" cy="612775"/>
          </a:xfrm>
          <a:prstGeom prst="rect">
            <a:avLst/>
          </a:prstGeom>
        </p:spPr>
      </p:pic>
      <p:pic>
        <p:nvPicPr>
          <p:cNvPr id="18" name="Graphic 17">
            <a:extLst>
              <a:ext uri="{FF2B5EF4-FFF2-40B4-BE49-F238E27FC236}">
                <a16:creationId xmlns:a16="http://schemas.microsoft.com/office/drawing/2014/main" id="{BB78B39D-2CC9-1B11-16D9-59E23110F005}"/>
              </a:ext>
            </a:extLst>
          </p:cNvPr>
          <p:cNvPicPr>
            <a:picLocks noChangeAspect="1"/>
          </p:cNvPicPr>
          <p:nvPr/>
        </p:nvPicPr>
        <p:blipFill>
          <a:blip r:embed="rId6"/>
          <a:stretch>
            <a:fillRect/>
          </a:stretch>
        </p:blipFill>
        <p:spPr>
          <a:xfrm>
            <a:off x="6397626" y="630239"/>
            <a:ext cx="557213" cy="549275"/>
          </a:xfrm>
          <a:prstGeom prst="rect">
            <a:avLst/>
          </a:prstGeom>
        </p:spPr>
      </p:pic>
      <p:pic>
        <p:nvPicPr>
          <p:cNvPr id="19" name="Graphic 18">
            <a:extLst>
              <a:ext uri="{FF2B5EF4-FFF2-40B4-BE49-F238E27FC236}">
                <a16:creationId xmlns:a16="http://schemas.microsoft.com/office/drawing/2014/main" id="{7E8D47DE-7C45-396D-3D37-D26D0A48DED5}"/>
              </a:ext>
            </a:extLst>
          </p:cNvPr>
          <p:cNvPicPr>
            <a:picLocks noChangeAspect="1"/>
          </p:cNvPicPr>
          <p:nvPr/>
        </p:nvPicPr>
        <p:blipFill>
          <a:blip r:embed="rId7"/>
          <a:stretch>
            <a:fillRect/>
          </a:stretch>
        </p:blipFill>
        <p:spPr>
          <a:xfrm>
            <a:off x="6397625" y="5314951"/>
            <a:ext cx="609600" cy="611188"/>
          </a:xfrm>
          <a:prstGeom prst="rect">
            <a:avLst/>
          </a:prstGeom>
        </p:spPr>
      </p:pic>
      <p:sp>
        <p:nvSpPr>
          <p:cNvPr id="39957" name="TextBox 19">
            <a:extLst>
              <a:ext uri="{FF2B5EF4-FFF2-40B4-BE49-F238E27FC236}">
                <a16:creationId xmlns:a16="http://schemas.microsoft.com/office/drawing/2014/main" id="{618DC7D5-CA6E-9651-AB28-B2CECF05E65D}"/>
              </a:ext>
            </a:extLst>
          </p:cNvPr>
          <p:cNvSpPr txBox="1">
            <a:spLocks noChangeArrowheads="1"/>
          </p:cNvSpPr>
          <p:nvPr/>
        </p:nvSpPr>
        <p:spPr bwMode="auto">
          <a:xfrm>
            <a:off x="1328738" y="5892801"/>
            <a:ext cx="41465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eaLnBrk="1" hangingPunct="1"/>
            <a:r>
              <a:rPr lang="en-US" altLang="en-US">
                <a:solidFill>
                  <a:srgbClr val="FFFFFF"/>
                </a:solidFill>
                <a:latin typeface="Lucida Sans" panose="020B0602030504020204" pitchFamily="34" charset="0"/>
                <a:cs typeface="Dubai" panose="020B0503030403030204" pitchFamily="34" charset="-78"/>
              </a:rPr>
              <a:t>*Operational Technology – </a:t>
            </a:r>
          </a:p>
          <a:p>
            <a:pPr eaLnBrk="1" hangingPunct="1"/>
            <a:r>
              <a:rPr lang="en-US" altLang="en-US">
                <a:solidFill>
                  <a:srgbClr val="FFFFFF"/>
                </a:solidFill>
                <a:latin typeface="Lucida Sans" panose="020B0602030504020204" pitchFamily="34" charset="0"/>
                <a:cs typeface="Dubai" panose="020B0503030403030204" pitchFamily="34" charset="-78"/>
              </a:rPr>
              <a:t>Cyber Emergency Readiness Team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7">
            <a:extLst>
              <a:ext uri="{FF2B5EF4-FFF2-40B4-BE49-F238E27FC236}">
                <a16:creationId xmlns:a16="http://schemas.microsoft.com/office/drawing/2014/main" id="{E54BD203-793D-BE5B-0303-3D7FF4082BBC}"/>
              </a:ext>
            </a:extLst>
          </p:cNvPr>
          <p:cNvSpPr>
            <a:spLocks noGrp="1"/>
          </p:cNvSpPr>
          <p:nvPr>
            <p:ph sz="half" idx="10"/>
          </p:nvPr>
        </p:nvSpPr>
        <p:spPr>
          <a:xfrm>
            <a:off x="461432" y="1207578"/>
            <a:ext cx="11222568" cy="4846639"/>
          </a:xfrm>
        </p:spPr>
        <p:txBody>
          <a:bodyPr>
            <a:normAutofit/>
          </a:bodyPr>
          <a:lstStyle/>
          <a:p>
            <a:pPr marL="285744" indent="-285744"/>
            <a:r>
              <a:rPr lang="en-US" sz="3200" dirty="0"/>
              <a:t>Visit or website:  </a:t>
            </a:r>
            <a:r>
              <a:rPr lang="en-US" sz="3200" dirty="0">
                <a:hlinkClick r:id="rId3"/>
              </a:rPr>
              <a:t>www.ics4ics.org</a:t>
            </a:r>
            <a:r>
              <a:rPr lang="en-US" sz="3200" dirty="0"/>
              <a:t> </a:t>
            </a:r>
          </a:p>
          <a:p>
            <a:pPr marL="285744" indent="-285744"/>
            <a:r>
              <a:rPr lang="en-US" sz="3200" dirty="0"/>
              <a:t>Register for the ICS4ICS Newsletter</a:t>
            </a:r>
          </a:p>
          <a:p>
            <a:pPr marL="285744" indent="-285744"/>
            <a:r>
              <a:rPr lang="en-US" sz="3200" dirty="0"/>
              <a:t>Observe or Participate in an ICS4ICS exercise </a:t>
            </a:r>
          </a:p>
          <a:p>
            <a:pPr marL="285744" indent="-285744"/>
            <a:r>
              <a:rPr lang="en-US" sz="3200" dirty="0"/>
              <a:t>Host an ICS4ICS exercise at a public event or in your company</a:t>
            </a:r>
          </a:p>
          <a:p>
            <a:pPr marL="285744" indent="-285744"/>
            <a:r>
              <a:rPr lang="en-US" sz="3200" dirty="0"/>
              <a:t>Join an ICS4ICS team to help define the processes, training, etc.</a:t>
            </a:r>
          </a:p>
          <a:p>
            <a:pPr marL="285744" indent="-285744"/>
            <a:r>
              <a:rPr lang="en-US" sz="3200" dirty="0"/>
              <a:t>Consider presenting ICS4ICS at a future event</a:t>
            </a:r>
          </a:p>
          <a:p>
            <a:pPr marL="0" indent="0">
              <a:buNone/>
            </a:pPr>
            <a:r>
              <a:rPr lang="en-US" sz="3200" b="1" dirty="0"/>
              <a:t>Contact Brian Peterson </a:t>
            </a:r>
            <a:r>
              <a:rPr lang="en-US" sz="3200" b="1" dirty="0">
                <a:solidFill>
                  <a:schemeClr val="accent1"/>
                </a:solidFill>
                <a:hlinkClick r:id="rId4">
                  <a:extLst>
                    <a:ext uri="{A12FA001-AC4F-418D-AE19-62706E023703}">
                      <ahyp:hlinkClr xmlns:ahyp="http://schemas.microsoft.com/office/drawing/2018/hyperlinkcolor" val="tx"/>
                    </a:ext>
                  </a:extLst>
                </a:hlinkClick>
              </a:rPr>
              <a:t>bpeterson@isa.org</a:t>
            </a:r>
            <a:r>
              <a:rPr lang="en-US" sz="3200" b="1" dirty="0">
                <a:solidFill>
                  <a:schemeClr val="accent1"/>
                </a:solidFill>
              </a:rPr>
              <a:t> </a:t>
            </a:r>
            <a:r>
              <a:rPr lang="en-US" sz="3200" b="1" dirty="0"/>
              <a:t>for more information</a:t>
            </a:r>
            <a:endParaRPr lang="en-US" sz="3000" dirty="0"/>
          </a:p>
        </p:txBody>
      </p:sp>
      <p:sp>
        <p:nvSpPr>
          <p:cNvPr id="2" name="Title 1">
            <a:extLst>
              <a:ext uri="{FF2B5EF4-FFF2-40B4-BE49-F238E27FC236}">
                <a16:creationId xmlns:a16="http://schemas.microsoft.com/office/drawing/2014/main" id="{6F518674-CB58-67E7-7AD9-F331EC0EC790}"/>
              </a:ext>
            </a:extLst>
          </p:cNvPr>
          <p:cNvSpPr>
            <a:spLocks noGrp="1"/>
          </p:cNvSpPr>
          <p:nvPr>
            <p:ph type="title"/>
          </p:nvPr>
        </p:nvSpPr>
        <p:spPr>
          <a:xfrm>
            <a:off x="3962406" y="122468"/>
            <a:ext cx="6705596" cy="517065"/>
          </a:xfrm>
        </p:spPr>
        <p:txBody>
          <a:bodyPr/>
          <a:lstStyle/>
          <a:p>
            <a:r>
              <a:rPr lang="en-US" dirty="0"/>
              <a:t>ICS4ICS and you</a:t>
            </a:r>
          </a:p>
        </p:txBody>
      </p:sp>
    </p:spTree>
    <p:extLst>
      <p:ext uri="{BB962C8B-B14F-4D97-AF65-F5344CB8AC3E}">
        <p14:creationId xmlns:p14="http://schemas.microsoft.com/office/powerpoint/2010/main" val="245791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a:extLst>
              <a:ext uri="{FF2B5EF4-FFF2-40B4-BE49-F238E27FC236}">
                <a16:creationId xmlns:a16="http://schemas.microsoft.com/office/drawing/2014/main" id="{6723BE47-3562-7557-D08F-F7B0D5242CF9}"/>
              </a:ext>
            </a:extLst>
          </p:cNvPr>
          <p:cNvSpPr>
            <a:spLocks noGrp="1" noChangeArrowheads="1"/>
          </p:cNvSpPr>
          <p:nvPr>
            <p:ph type="title"/>
          </p:nvPr>
        </p:nvSpPr>
        <p:spPr>
          <a:xfrm>
            <a:off x="2604302" y="1790811"/>
            <a:ext cx="7485903" cy="1241425"/>
          </a:xfrm>
        </p:spPr>
        <p:txBody>
          <a:bodyPr/>
          <a:lstStyle/>
          <a:p>
            <a:pPr eaLnBrk="1" hangingPunct="1">
              <a:lnSpc>
                <a:spcPct val="100000"/>
              </a:lnSpc>
            </a:pPr>
            <a:r>
              <a:rPr lang="en-US" altLang="en-US" dirty="0">
                <a:solidFill>
                  <a:srgbClr val="003E6B"/>
                </a:solidFill>
              </a:rPr>
              <a:t>	Questions</a:t>
            </a:r>
            <a:br>
              <a:rPr lang="en-US" altLang="en-US" dirty="0">
                <a:solidFill>
                  <a:srgbClr val="003E6B"/>
                </a:solidFill>
              </a:rPr>
            </a:br>
            <a:r>
              <a:rPr lang="en-US" altLang="en-US" dirty="0">
                <a:solidFill>
                  <a:srgbClr val="003E6B"/>
                </a:solidFill>
              </a:rPr>
              <a:t>		&amp;</a:t>
            </a:r>
            <a:br>
              <a:rPr lang="en-US" altLang="en-US" dirty="0">
                <a:solidFill>
                  <a:srgbClr val="003E6B"/>
                </a:solidFill>
              </a:rPr>
            </a:br>
            <a:r>
              <a:rPr lang="en-US" altLang="en-US">
                <a:solidFill>
                  <a:srgbClr val="003E6B"/>
                </a:solidFill>
              </a:rPr>
              <a:t>	  Answers</a:t>
            </a:r>
            <a:endParaRPr lang="en-US" altLang="en-US" dirty="0">
              <a:solidFill>
                <a:srgbClr val="95C93D"/>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2">
            <a:extLst>
              <a:ext uri="{FF2B5EF4-FFF2-40B4-BE49-F238E27FC236}">
                <a16:creationId xmlns:a16="http://schemas.microsoft.com/office/drawing/2014/main" id="{8A430A2D-28BF-97B2-26ED-3374D6567883}"/>
              </a:ext>
            </a:extLst>
          </p:cNvPr>
          <p:cNvSpPr txBox="1">
            <a:spLocks noChangeArrowheads="1"/>
          </p:cNvSpPr>
          <p:nvPr/>
        </p:nvSpPr>
        <p:spPr bwMode="auto">
          <a:xfrm>
            <a:off x="2520951" y="19050"/>
            <a:ext cx="11002963"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Open Sans" panose="020B0606030504020204" pitchFamily="34" charset="0"/>
              </a:defRPr>
            </a:lvl1pPr>
            <a:lvl2pPr marL="800100" indent="-34290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lvl="1" eaLnBrk="1" hangingPunct="1">
              <a:buFont typeface="Symbol" panose="05050102010706020507" pitchFamily="18" charset="2"/>
              <a:buChar char=""/>
            </a:pPr>
            <a:endParaRPr lang="en-US" altLang="en-US">
              <a:latin typeface="Calibri" panose="020F0502020204030204" pitchFamily="34" charset="0"/>
              <a:ea typeface="Calibri" panose="020F0502020204030204" pitchFamily="34" charset="0"/>
              <a:cs typeface="Times New Roman" panose="02020603050405020304" pitchFamily="18" charset="0"/>
            </a:endParaRPr>
          </a:p>
          <a:p>
            <a:pPr lvl="1" eaLnBrk="1" hangingPunct="1">
              <a:spcAft>
                <a:spcPts val="600"/>
              </a:spcAft>
              <a:buFont typeface="Symbol" panose="05050102010706020507" pitchFamily="18" charset="2"/>
              <a:buChar char=""/>
            </a:pPr>
            <a:endParaRPr lang="en-US" altLang="en-US" sz="2300" b="1">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1" eaLnBrk="1" hangingPunct="1">
              <a:spcAft>
                <a:spcPts val="600"/>
              </a:spcAft>
              <a:buFont typeface="Symbol" panose="05050102010706020507" pitchFamily="18" charset="2"/>
              <a:buChar char=""/>
            </a:pPr>
            <a:endParaRPr lang="en-US" altLang="en-US" sz="23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1" eaLnBrk="1" hangingPunct="1">
              <a:spcAft>
                <a:spcPts val="600"/>
              </a:spcAft>
              <a:buFont typeface="Symbol" panose="05050102010706020507" pitchFamily="18" charset="2"/>
              <a:buChar char=""/>
            </a:pPr>
            <a:endParaRPr lang="en-US" altLang="en-US">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7891" name="Title 1">
            <a:extLst>
              <a:ext uri="{FF2B5EF4-FFF2-40B4-BE49-F238E27FC236}">
                <a16:creationId xmlns:a16="http://schemas.microsoft.com/office/drawing/2014/main" id="{CF9BDC13-2F7D-39A4-193F-16A4F38687C3}"/>
              </a:ext>
            </a:extLst>
          </p:cNvPr>
          <p:cNvSpPr txBox="1">
            <a:spLocks noChangeArrowheads="1"/>
          </p:cNvSpPr>
          <p:nvPr/>
        </p:nvSpPr>
        <p:spPr bwMode="auto">
          <a:xfrm>
            <a:off x="385763" y="365125"/>
            <a:ext cx="109204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90000"/>
              </a:lnSpc>
            </a:pPr>
            <a:r>
              <a:rPr lang="en-US" altLang="en-US" sz="3600">
                <a:solidFill>
                  <a:srgbClr val="003E6B"/>
                </a:solidFill>
                <a:latin typeface="Montserrat SemiBold" panose="00000700000000000000" pitchFamily="2" charset="0"/>
              </a:rPr>
              <a:t>ISA Cybersecurity Resources</a:t>
            </a:r>
          </a:p>
        </p:txBody>
      </p:sp>
      <p:sp>
        <p:nvSpPr>
          <p:cNvPr id="37892" name="Title 1">
            <a:extLst>
              <a:ext uri="{FF2B5EF4-FFF2-40B4-BE49-F238E27FC236}">
                <a16:creationId xmlns:a16="http://schemas.microsoft.com/office/drawing/2014/main" id="{784764C7-6C11-7E92-287E-1C4F6278B273}"/>
              </a:ext>
            </a:extLst>
          </p:cNvPr>
          <p:cNvSpPr txBox="1">
            <a:spLocks noChangeArrowheads="1"/>
          </p:cNvSpPr>
          <p:nvPr/>
        </p:nvSpPr>
        <p:spPr bwMode="auto">
          <a:xfrm>
            <a:off x="385765" y="1076326"/>
            <a:ext cx="59721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120000"/>
              </a:lnSpc>
            </a:pPr>
            <a:r>
              <a:rPr lang="en-US" altLang="en-US">
                <a:solidFill>
                  <a:srgbClr val="003E6B"/>
                </a:solidFill>
                <a:latin typeface="Montserrat SemiBold" panose="00000700000000000000" pitchFamily="2" charset="0"/>
              </a:rPr>
              <a:t>Free guidance, training, and more:</a:t>
            </a:r>
            <a:endParaRPr lang="en-US" altLang="en-US">
              <a:latin typeface="Montserrat SemiBold" panose="00000700000000000000" pitchFamily="2" charset="0"/>
            </a:endParaRPr>
          </a:p>
        </p:txBody>
      </p:sp>
      <p:graphicFrame>
        <p:nvGraphicFramePr>
          <p:cNvPr id="7" name="Table 6">
            <a:extLst>
              <a:ext uri="{FF2B5EF4-FFF2-40B4-BE49-F238E27FC236}">
                <a16:creationId xmlns:a16="http://schemas.microsoft.com/office/drawing/2014/main" id="{1C413A9B-3B89-7E52-FCC0-9372A9FA5454}"/>
              </a:ext>
            </a:extLst>
          </p:cNvPr>
          <p:cNvGraphicFramePr>
            <a:graphicFrameLocks noGrp="1"/>
          </p:cNvGraphicFramePr>
          <p:nvPr/>
        </p:nvGraphicFramePr>
        <p:xfrm>
          <a:off x="385763" y="1811337"/>
          <a:ext cx="10706100" cy="2381251"/>
        </p:xfrm>
        <a:graphic>
          <a:graphicData uri="http://schemas.openxmlformats.org/drawingml/2006/table">
            <a:tbl>
              <a:tblPr firstRow="1" bandRow="1">
                <a:tableStyleId>{5C22544A-7EE6-4342-B048-85BDC9FD1C3A}</a:tableStyleId>
              </a:tblPr>
              <a:tblGrid>
                <a:gridCol w="4079743">
                  <a:extLst>
                    <a:ext uri="{9D8B030D-6E8A-4147-A177-3AD203B41FA5}">
                      <a16:colId xmlns:a16="http://schemas.microsoft.com/office/drawing/2014/main" val="20000"/>
                    </a:ext>
                  </a:extLst>
                </a:gridCol>
                <a:gridCol w="2891540">
                  <a:extLst>
                    <a:ext uri="{9D8B030D-6E8A-4147-A177-3AD203B41FA5}">
                      <a16:colId xmlns:a16="http://schemas.microsoft.com/office/drawing/2014/main" val="20001"/>
                    </a:ext>
                  </a:extLst>
                </a:gridCol>
                <a:gridCol w="3734817">
                  <a:extLst>
                    <a:ext uri="{9D8B030D-6E8A-4147-A177-3AD203B41FA5}">
                      <a16:colId xmlns:a16="http://schemas.microsoft.com/office/drawing/2014/main" val="20002"/>
                    </a:ext>
                  </a:extLst>
                </a:gridCol>
              </a:tblGrid>
              <a:tr h="2381251">
                <a:tc>
                  <a:txBody>
                    <a:bodyPr/>
                    <a:lstStyle/>
                    <a:p>
                      <a:r>
                        <a:rPr lang="en-US" sz="2000" b="1" dirty="0">
                          <a:solidFill>
                            <a:schemeClr val="tx2"/>
                          </a:solidFill>
                          <a:latin typeface="Aptos" panose="020B0004020202020204" pitchFamily="34" charset="0"/>
                        </a:rPr>
                        <a:t>ISA Global Cybersecurity Alliance - </a:t>
                      </a:r>
                      <a:r>
                        <a:rPr lang="en-US" sz="2000" dirty="0">
                          <a:solidFill>
                            <a:schemeClr val="tx2"/>
                          </a:solidFill>
                          <a:latin typeface="Aptos" panose="020B0004020202020204" pitchFamily="34" charset="0"/>
                          <a:hlinkClick r:id="rId3"/>
                        </a:rPr>
                        <a:t>www.isagca.org</a:t>
                      </a:r>
                      <a:br>
                        <a:rPr lang="en-US" sz="2000" dirty="0">
                          <a:solidFill>
                            <a:schemeClr val="tx2"/>
                          </a:solidFill>
                          <a:latin typeface="Aptos" panose="020B0004020202020204" pitchFamily="34" charset="0"/>
                        </a:rPr>
                      </a:br>
                      <a:endParaRPr lang="en-US" sz="2000" dirty="0">
                        <a:solidFill>
                          <a:schemeClr val="tx2"/>
                        </a:solidFill>
                        <a:latin typeface="Aptos" panose="020B0004020202020204" pitchFamily="34" charset="0"/>
                      </a:endParaRPr>
                    </a:p>
                    <a:p>
                      <a:r>
                        <a:rPr lang="en-US" sz="2000" b="0" dirty="0">
                          <a:solidFill>
                            <a:schemeClr val="tx2"/>
                          </a:solidFill>
                          <a:latin typeface="Aptos" panose="020B0004020202020204" pitchFamily="34" charset="0"/>
                        </a:rPr>
                        <a:t>A collaborative forum  to advance </a:t>
                      </a:r>
                      <a:br>
                        <a:rPr lang="en-US" sz="2000" b="0" dirty="0">
                          <a:solidFill>
                            <a:schemeClr val="tx2"/>
                          </a:solidFill>
                          <a:latin typeface="Aptos" panose="020B0004020202020204" pitchFamily="34" charset="0"/>
                        </a:rPr>
                      </a:br>
                      <a:r>
                        <a:rPr lang="en-US" sz="2000" b="0" dirty="0">
                          <a:solidFill>
                            <a:schemeClr val="tx2"/>
                          </a:solidFill>
                          <a:latin typeface="Aptos" panose="020B0004020202020204" pitchFamily="34" charset="0"/>
                        </a:rPr>
                        <a:t>OT cybersecurity and understanding of ISA/IEC 62443</a:t>
                      </a:r>
                    </a:p>
                  </a:txBody>
                  <a:tcPr marL="91437" marR="91437" marT="45731" marB="45731">
                    <a:lnL w="12700" cmpd="sng">
                      <a:noFill/>
                    </a:lnL>
                    <a:lnR w="12700" cap="flat" cmpd="sng" algn="ctr">
                      <a:solidFill>
                        <a:schemeClr val="accent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169863" indent="0"/>
                      <a:r>
                        <a:rPr lang="en-US" sz="2000" dirty="0">
                          <a:solidFill>
                            <a:schemeClr val="tx2"/>
                          </a:solidFill>
                          <a:latin typeface="Aptos" panose="020B0004020202020204" pitchFamily="34" charset="0"/>
                        </a:rPr>
                        <a:t>ISASecure</a:t>
                      </a:r>
                    </a:p>
                    <a:p>
                      <a:pPr marL="169863" indent="0"/>
                      <a:r>
                        <a:rPr lang="en-US" sz="2000" dirty="0">
                          <a:solidFill>
                            <a:schemeClr val="tx2"/>
                          </a:solidFill>
                          <a:latin typeface="Aptos" panose="020B0004020202020204" pitchFamily="34" charset="0"/>
                          <a:hlinkClick r:id="rId4"/>
                        </a:rPr>
                        <a:t>www.isasecure.org</a:t>
                      </a:r>
                      <a:br>
                        <a:rPr lang="en-US" sz="2000" dirty="0">
                          <a:solidFill>
                            <a:schemeClr val="tx2"/>
                          </a:solidFill>
                          <a:latin typeface="Aptos" panose="020B0004020202020204" pitchFamily="34" charset="0"/>
                        </a:rPr>
                      </a:br>
                      <a:endParaRPr lang="en-US" sz="2000" dirty="0">
                        <a:solidFill>
                          <a:schemeClr val="tx2"/>
                        </a:solidFill>
                        <a:latin typeface="Aptos" panose="020B0004020202020204" pitchFamily="34" charset="0"/>
                      </a:endParaRPr>
                    </a:p>
                    <a:p>
                      <a:pPr marL="169863" indent="0"/>
                      <a:r>
                        <a:rPr lang="en-US" sz="2000" b="0" dirty="0">
                          <a:solidFill>
                            <a:schemeClr val="tx2"/>
                          </a:solidFill>
                          <a:latin typeface="Aptos" panose="020B0004020202020204" pitchFamily="34" charset="0"/>
                        </a:rPr>
                        <a:t>The world’s leading conformance certification program for ISA/IEC 62443</a:t>
                      </a:r>
                    </a:p>
                  </a:txBody>
                  <a:tcPr marL="91437" marR="91437" marT="45731" marB="45731">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112713" indent="0"/>
                      <a:r>
                        <a:rPr lang="en-US" sz="2000" dirty="0">
                          <a:solidFill>
                            <a:schemeClr val="tx2"/>
                          </a:solidFill>
                          <a:latin typeface="Aptos" panose="020B0004020202020204" pitchFamily="34" charset="0"/>
                        </a:rPr>
                        <a:t>ICS4ICS</a:t>
                      </a:r>
                    </a:p>
                    <a:p>
                      <a:pPr marL="112713" indent="0"/>
                      <a:r>
                        <a:rPr lang="en-US" sz="2000" dirty="0">
                          <a:solidFill>
                            <a:schemeClr val="tx2"/>
                          </a:solidFill>
                          <a:latin typeface="Aptos" panose="020B0004020202020204" pitchFamily="34" charset="0"/>
                          <a:hlinkClick r:id="rId5"/>
                        </a:rPr>
                        <a:t>www.ics4ics.org</a:t>
                      </a:r>
                      <a:br>
                        <a:rPr lang="en-US" sz="2000" dirty="0">
                          <a:solidFill>
                            <a:schemeClr val="tx2"/>
                          </a:solidFill>
                          <a:latin typeface="Aptos" panose="020B0004020202020204" pitchFamily="34" charset="0"/>
                        </a:rPr>
                      </a:br>
                      <a:endParaRPr lang="en-US" sz="2000" dirty="0">
                        <a:solidFill>
                          <a:schemeClr val="tx2"/>
                        </a:solidFill>
                        <a:latin typeface="Aptos" panose="020B0004020202020204" pitchFamily="34" charset="0"/>
                      </a:endParaRPr>
                    </a:p>
                    <a:p>
                      <a:pPr marL="112713" indent="0"/>
                      <a:r>
                        <a:rPr lang="en-US" sz="2000" b="0" dirty="0">
                          <a:solidFill>
                            <a:schemeClr val="tx2"/>
                          </a:solidFill>
                          <a:latin typeface="Aptos" panose="020B0004020202020204" pitchFamily="34" charset="0"/>
                        </a:rPr>
                        <a:t>Improve how cybersecurity incidents are managed with training, processes, and exercises</a:t>
                      </a:r>
                    </a:p>
                  </a:txBody>
                  <a:tcPr marL="91437" marR="91437" marT="45731" marB="45731">
                    <a:lnL w="12700" cap="flat" cmpd="sng" algn="ctr">
                      <a:solidFill>
                        <a:schemeClr val="accent3"/>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8" name="Title 1">
            <a:extLst>
              <a:ext uri="{FF2B5EF4-FFF2-40B4-BE49-F238E27FC236}">
                <a16:creationId xmlns:a16="http://schemas.microsoft.com/office/drawing/2014/main" id="{5CB65928-3418-4F4B-764F-558257DD1757}"/>
              </a:ext>
            </a:extLst>
          </p:cNvPr>
          <p:cNvSpPr txBox="1">
            <a:spLocks/>
          </p:cNvSpPr>
          <p:nvPr/>
        </p:nvSpPr>
        <p:spPr>
          <a:xfrm>
            <a:off x="385763" y="4000501"/>
            <a:ext cx="10215563" cy="1325563"/>
          </a:xfrm>
          <a:prstGeom prst="rect">
            <a:avLst/>
          </a:prstGeom>
        </p:spPr>
        <p:txBody>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fontAlgn="auto">
              <a:lnSpc>
                <a:spcPct val="200000"/>
              </a:lnSpc>
              <a:spcAft>
                <a:spcPts val="0"/>
              </a:spcAft>
              <a:defRPr/>
            </a:pPr>
            <a:r>
              <a:rPr lang="en-US" sz="2400" dirty="0">
                <a:solidFill>
                  <a:srgbClr val="003E6B"/>
                </a:solidFill>
              </a:rPr>
              <a:t>Get involved:</a:t>
            </a:r>
          </a:p>
          <a:p>
            <a:pPr marL="285744" indent="-285744" fontAlgn="auto">
              <a:lnSpc>
                <a:spcPct val="120000"/>
              </a:lnSpc>
              <a:spcAft>
                <a:spcPts val="0"/>
              </a:spcAft>
              <a:buFont typeface="Arial" panose="020B0604020202020204" pitchFamily="34" charset="0"/>
              <a:buChar char="•"/>
              <a:defRPr/>
            </a:pPr>
            <a:r>
              <a:rPr lang="en-US" sz="1800" dirty="0">
                <a:solidFill>
                  <a:srgbClr val="003E6B"/>
                </a:solidFill>
                <a:latin typeface="Aptos" panose="020B0004020202020204" pitchFamily="34" charset="0"/>
              </a:rPr>
              <a:t>ISA/IEC 62443 </a:t>
            </a:r>
            <a:r>
              <a:rPr lang="en-US" sz="1800" dirty="0">
                <a:solidFill>
                  <a:srgbClr val="003E6B"/>
                </a:solidFill>
                <a:latin typeface="Aptos" panose="020B0004020202020204" pitchFamily="34" charset="0"/>
                <a:hlinkClick r:id="rId6"/>
              </a:rPr>
              <a:t>standards</a:t>
            </a:r>
            <a:r>
              <a:rPr lang="en-US" sz="1800" dirty="0">
                <a:solidFill>
                  <a:srgbClr val="003E6B"/>
                </a:solidFill>
                <a:latin typeface="Aptos" panose="020B0004020202020204" pitchFamily="34" charset="0"/>
              </a:rPr>
              <a:t> available from ISA (free access with ISA professional </a:t>
            </a:r>
            <a:r>
              <a:rPr lang="en-US" sz="1800" dirty="0">
                <a:solidFill>
                  <a:srgbClr val="003E6B"/>
                </a:solidFill>
                <a:latin typeface="Aptos" panose="020B0004020202020204" pitchFamily="34" charset="0"/>
                <a:hlinkClick r:id="rId7"/>
              </a:rPr>
              <a:t>membership</a:t>
            </a:r>
            <a:r>
              <a:rPr lang="en-US" sz="1800" dirty="0">
                <a:solidFill>
                  <a:srgbClr val="003E6B"/>
                </a:solidFill>
                <a:latin typeface="Aptos" panose="020B0004020202020204" pitchFamily="34" charset="0"/>
              </a:rPr>
              <a:t>!)</a:t>
            </a:r>
          </a:p>
          <a:p>
            <a:pPr marL="285744" indent="-285744" fontAlgn="auto">
              <a:lnSpc>
                <a:spcPct val="120000"/>
              </a:lnSpc>
              <a:spcAft>
                <a:spcPts val="0"/>
              </a:spcAft>
              <a:buFont typeface="Arial" panose="020B0604020202020204" pitchFamily="34" charset="0"/>
              <a:buChar char="•"/>
              <a:defRPr/>
            </a:pPr>
            <a:r>
              <a:rPr lang="en-US" sz="1800" dirty="0">
                <a:solidFill>
                  <a:srgbClr val="003E6B"/>
                </a:solidFill>
                <a:latin typeface="Aptos" panose="020B0004020202020204" pitchFamily="34" charset="0"/>
              </a:rPr>
              <a:t>Cybersecurity </a:t>
            </a:r>
            <a:r>
              <a:rPr lang="en-US" sz="1800" dirty="0">
                <a:solidFill>
                  <a:srgbClr val="003E6B"/>
                </a:solidFill>
                <a:latin typeface="Aptos" panose="020B0004020202020204" pitchFamily="34" charset="0"/>
                <a:hlinkClick r:id="rId8"/>
              </a:rPr>
              <a:t>training</a:t>
            </a:r>
            <a:r>
              <a:rPr lang="en-US" sz="1800" dirty="0">
                <a:solidFill>
                  <a:srgbClr val="003E6B"/>
                </a:solidFill>
                <a:latin typeface="Aptos" panose="020B0004020202020204" pitchFamily="34" charset="0"/>
              </a:rPr>
              <a:t> and </a:t>
            </a:r>
            <a:r>
              <a:rPr lang="en-US" sz="1800" dirty="0">
                <a:solidFill>
                  <a:srgbClr val="003E6B"/>
                </a:solidFill>
                <a:latin typeface="Aptos" panose="020B0004020202020204" pitchFamily="34" charset="0"/>
                <a:hlinkClick r:id="rId9"/>
              </a:rPr>
              <a:t>certificate program</a:t>
            </a:r>
            <a:endParaRPr lang="en-US" sz="1800" dirty="0">
              <a:solidFill>
                <a:srgbClr val="003E6B"/>
              </a:solidFill>
              <a:latin typeface="Aptos" panose="020B0004020202020204" pitchFamily="34" charset="0"/>
            </a:endParaRPr>
          </a:p>
          <a:p>
            <a:pPr marL="285744" indent="-285744" fontAlgn="auto">
              <a:lnSpc>
                <a:spcPct val="120000"/>
              </a:lnSpc>
              <a:spcAft>
                <a:spcPts val="0"/>
              </a:spcAft>
              <a:buFont typeface="Arial" panose="020B0604020202020204" pitchFamily="34" charset="0"/>
              <a:buChar char="•"/>
              <a:defRPr/>
            </a:pPr>
            <a:r>
              <a:rPr lang="en-US" sz="1800" dirty="0">
                <a:solidFill>
                  <a:srgbClr val="003E6B"/>
                </a:solidFill>
                <a:latin typeface="Aptos" panose="020B0004020202020204" pitchFamily="34" charset="0"/>
              </a:rPr>
              <a:t>Help develop the standard – open to all at no charge – </a:t>
            </a:r>
            <a:r>
              <a:rPr lang="en-US" sz="1800" dirty="0">
                <a:solidFill>
                  <a:srgbClr val="003E6B"/>
                </a:solidFill>
                <a:latin typeface="Aptos" panose="020B0004020202020204" pitchFamily="34" charset="0"/>
                <a:hlinkClick r:id="rId10"/>
              </a:rPr>
              <a:t>www.isa.org/ISA99</a:t>
            </a:r>
            <a:r>
              <a:rPr lang="en-US" sz="1800" dirty="0">
                <a:solidFill>
                  <a:srgbClr val="003E6B"/>
                </a:solidFill>
                <a:latin typeface="Aptos" panose="020B0004020202020204" pitchFamily="34" charset="0"/>
              </a:rPr>
              <a:t> </a:t>
            </a:r>
            <a:endParaRPr lang="en-US" sz="1800" dirty="0">
              <a:latin typeface="Aptos" panose="020B00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14F66F9F-4900-6FE0-B113-C3669EF5A0E4}"/>
              </a:ext>
            </a:extLst>
          </p:cNvPr>
          <p:cNvSpPr>
            <a:spLocks noGrp="1"/>
          </p:cNvSpPr>
          <p:nvPr>
            <p:ph sz="half" idx="11"/>
          </p:nvPr>
        </p:nvSpPr>
        <p:spPr>
          <a:xfrm>
            <a:off x="6091936" y="811213"/>
            <a:ext cx="5388864" cy="4846639"/>
          </a:xfrm>
        </p:spPr>
        <p:txBody>
          <a:bodyPr/>
          <a:lstStyle/>
          <a:p>
            <a:r>
              <a:rPr lang="en-US" kern="0" dirty="0"/>
              <a:t>Incident Command System</a:t>
            </a:r>
          </a:p>
          <a:p>
            <a:pPr lvl="1">
              <a:lnSpc>
                <a:spcPct val="107000"/>
              </a:lnSpc>
              <a:spcBef>
                <a:spcPts val="0"/>
              </a:spcBef>
              <a:spcAft>
                <a:spcPts val="0"/>
              </a:spcAft>
              <a:buFont typeface="Wingdings" panose="05000000000000000000" pitchFamily="2" charset="2"/>
              <a:buChar char=""/>
            </a:pPr>
            <a:r>
              <a:rPr lang="en-US" sz="2400" kern="0" dirty="0">
                <a:latin typeface="Calibri"/>
                <a:cs typeface="Times New Roman"/>
              </a:rPr>
              <a:t>Command structure used to manage incidents since the 1970s</a:t>
            </a:r>
          </a:p>
          <a:p>
            <a:r>
              <a:rPr lang="en-US" kern="0" dirty="0"/>
              <a:t>Cybersecurity: Computer Incident Response</a:t>
            </a:r>
          </a:p>
          <a:p>
            <a:pPr lvl="1">
              <a:lnSpc>
                <a:spcPct val="107000"/>
              </a:lnSpc>
              <a:spcBef>
                <a:spcPts val="0"/>
              </a:spcBef>
              <a:spcAft>
                <a:spcPts val="0"/>
              </a:spcAft>
              <a:buFont typeface="Wingdings" panose="05000000000000000000" pitchFamily="2" charset="2"/>
              <a:buChar char=""/>
            </a:pPr>
            <a:r>
              <a:rPr lang="en-US" sz="2400" kern="0" dirty="0">
                <a:latin typeface="Calibri"/>
                <a:cs typeface="Times New Roman"/>
              </a:rPr>
              <a:t>Investigation capabilities to manage cybersecurity incidents that are widely used by IT organizations</a:t>
            </a:r>
          </a:p>
          <a:p>
            <a:r>
              <a:rPr lang="en-US" kern="0" dirty="0"/>
              <a:t>Industrial Control System</a:t>
            </a:r>
          </a:p>
          <a:p>
            <a:pPr lvl="1">
              <a:lnSpc>
                <a:spcPct val="107000"/>
              </a:lnSpc>
              <a:spcBef>
                <a:spcPts val="0"/>
              </a:spcBef>
              <a:spcAft>
                <a:spcPts val="0"/>
              </a:spcAft>
              <a:buFont typeface="Wingdings" panose="05000000000000000000" pitchFamily="2" charset="2"/>
              <a:buChar char=""/>
            </a:pPr>
            <a:r>
              <a:rPr lang="en-US" sz="2400" kern="0" dirty="0">
                <a:latin typeface="Calibri"/>
                <a:cs typeface="Times New Roman"/>
              </a:rPr>
              <a:t>Experts with industrial knowledge and expertise to respond to incidents</a:t>
            </a:r>
          </a:p>
          <a:p>
            <a:endParaRPr lang="en-US" dirty="0"/>
          </a:p>
        </p:txBody>
      </p:sp>
      <p:sp>
        <p:nvSpPr>
          <p:cNvPr id="3" name="Title 2"/>
          <p:cNvSpPr>
            <a:spLocks noGrp="1"/>
          </p:cNvSpPr>
          <p:nvPr>
            <p:ph type="title"/>
          </p:nvPr>
        </p:nvSpPr>
        <p:spPr>
          <a:xfrm>
            <a:off x="4368802" y="76200"/>
            <a:ext cx="6299201" cy="609600"/>
          </a:xfrm>
        </p:spPr>
        <p:txBody>
          <a:bodyPr/>
          <a:lstStyle/>
          <a:p>
            <a:r>
              <a:rPr lang="en-US" dirty="0"/>
              <a:t>ICS4ICS Uses Existing Capabilities</a:t>
            </a:r>
          </a:p>
        </p:txBody>
      </p:sp>
      <p:graphicFrame>
        <p:nvGraphicFramePr>
          <p:cNvPr id="4" name="Content Placeholder 9">
            <a:extLst>
              <a:ext uri="{FF2B5EF4-FFF2-40B4-BE49-F238E27FC236}">
                <a16:creationId xmlns:a16="http://schemas.microsoft.com/office/drawing/2014/main" id="{FFC6D91D-CF7B-6802-DCE3-C18307539C3A}"/>
              </a:ext>
            </a:extLst>
          </p:cNvPr>
          <p:cNvGraphicFramePr>
            <a:graphicFrameLocks/>
          </p:cNvGraphicFramePr>
          <p:nvPr>
            <p:extLst>
              <p:ext uri="{D42A27DB-BD31-4B8C-83A1-F6EECF244321}">
                <p14:modId xmlns:p14="http://schemas.microsoft.com/office/powerpoint/2010/main" val="1490657537"/>
              </p:ext>
            </p:extLst>
          </p:nvPr>
        </p:nvGraphicFramePr>
        <p:xfrm>
          <a:off x="649816" y="821213"/>
          <a:ext cx="5181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100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meeting&#10;&#10;Description automatically generated with medium confidence">
            <a:extLst>
              <a:ext uri="{FF2B5EF4-FFF2-40B4-BE49-F238E27FC236}">
                <a16:creationId xmlns:a16="http://schemas.microsoft.com/office/drawing/2014/main" id="{2C9558A1-729E-9F51-9EA5-52D14DD92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9471" y="983814"/>
            <a:ext cx="3034299" cy="4846639"/>
          </a:xfrm>
          <a:prstGeom prst="rect">
            <a:avLst/>
          </a:prstGeom>
        </p:spPr>
      </p:pic>
      <p:sp>
        <p:nvSpPr>
          <p:cNvPr id="17" name="Content Placeholder 16">
            <a:extLst>
              <a:ext uri="{FF2B5EF4-FFF2-40B4-BE49-F238E27FC236}">
                <a16:creationId xmlns:a16="http://schemas.microsoft.com/office/drawing/2014/main" id="{EC4A4D6F-DDDA-01CA-1E0B-F0287505AE78}"/>
              </a:ext>
            </a:extLst>
          </p:cNvPr>
          <p:cNvSpPr>
            <a:spLocks noGrp="1"/>
          </p:cNvSpPr>
          <p:nvPr>
            <p:ph sz="half" idx="10"/>
          </p:nvPr>
        </p:nvSpPr>
        <p:spPr>
          <a:xfrm>
            <a:off x="461432" y="1325562"/>
            <a:ext cx="5863168" cy="4846639"/>
          </a:xfrm>
        </p:spPr>
        <p:txBody>
          <a:bodyPr/>
          <a:lstStyle/>
          <a:p>
            <a:r>
              <a:rPr lang="en-US" dirty="0">
                <a:solidFill>
                  <a:schemeClr val="tx1"/>
                </a:solidFill>
              </a:rPr>
              <a:t>Offers a proven, structured methodology for incident management.</a:t>
            </a:r>
          </a:p>
          <a:p>
            <a:r>
              <a:rPr lang="en-US" dirty="0">
                <a:solidFill>
                  <a:schemeClr val="tx1"/>
                </a:solidFill>
              </a:rPr>
              <a:t>Ensures standardized organization and execution of tasks.</a:t>
            </a:r>
          </a:p>
          <a:p>
            <a:r>
              <a:rPr lang="en-US" dirty="0">
                <a:solidFill>
                  <a:schemeClr val="tx1"/>
                </a:solidFill>
              </a:rPr>
              <a:t>Delineates a clear sequence for meetings and briefings.</a:t>
            </a:r>
          </a:p>
          <a:p>
            <a:r>
              <a:rPr lang="en-US" dirty="0">
                <a:solidFill>
                  <a:schemeClr val="tx1"/>
                </a:solidFill>
              </a:rPr>
              <a:t>Employs Incident Command System forms and worksheets.</a:t>
            </a:r>
          </a:p>
          <a:p>
            <a:r>
              <a:rPr lang="en-US" dirty="0">
                <a:solidFill>
                  <a:schemeClr val="tx1"/>
                </a:solidFill>
              </a:rPr>
              <a:t>Systematizes actions and work products of team members for cohesive, efficient response.</a:t>
            </a:r>
            <a:endParaRPr lang="en-US" dirty="0"/>
          </a:p>
        </p:txBody>
      </p:sp>
      <p:sp>
        <p:nvSpPr>
          <p:cNvPr id="3" name="Title 2"/>
          <p:cNvSpPr>
            <a:spLocks noGrp="1"/>
          </p:cNvSpPr>
          <p:nvPr>
            <p:ph type="title"/>
          </p:nvPr>
        </p:nvSpPr>
        <p:spPr>
          <a:xfrm>
            <a:off x="4368801" y="76200"/>
            <a:ext cx="6299203" cy="609600"/>
          </a:xfrm>
        </p:spPr>
        <p:txBody>
          <a:bodyPr/>
          <a:lstStyle/>
          <a:p>
            <a:r>
              <a:rPr lang="en-US" dirty="0"/>
              <a:t>‘Planning P’ Incident Command Process</a:t>
            </a:r>
          </a:p>
        </p:txBody>
      </p:sp>
      <p:sp>
        <p:nvSpPr>
          <p:cNvPr id="4" name="TextBox 3">
            <a:extLst>
              <a:ext uri="{FF2B5EF4-FFF2-40B4-BE49-F238E27FC236}">
                <a16:creationId xmlns:a16="http://schemas.microsoft.com/office/drawing/2014/main" id="{64677B5A-0228-816C-DC92-AA61E0859764}"/>
              </a:ext>
            </a:extLst>
          </p:cNvPr>
          <p:cNvSpPr txBox="1"/>
          <p:nvPr/>
        </p:nvSpPr>
        <p:spPr>
          <a:xfrm rot="16200000">
            <a:off x="7357134" y="4772816"/>
            <a:ext cx="1686359" cy="246221"/>
          </a:xfrm>
          <a:prstGeom prst="rect">
            <a:avLst/>
          </a:prstGeom>
          <a:noFill/>
        </p:spPr>
        <p:txBody>
          <a:bodyPr wrap="none" lIns="0" tIns="0" rIns="0" bIns="0" rtlCol="0">
            <a:spAutoFit/>
          </a:bodyPr>
          <a:lstStyle/>
          <a:p>
            <a:pPr algn="ctr"/>
            <a:r>
              <a:rPr lang="en-US" sz="1600" dirty="0">
                <a:latin typeface="+mj-lt"/>
                <a:ea typeface="Tahoma" panose="020B0604030504040204" pitchFamily="34" charset="0"/>
                <a:cs typeface="Tahoma" panose="020B0604030504040204" pitchFamily="34" charset="0"/>
              </a:rPr>
              <a:t>Initial Response</a:t>
            </a:r>
          </a:p>
        </p:txBody>
      </p:sp>
      <p:cxnSp>
        <p:nvCxnSpPr>
          <p:cNvPr id="11" name="Straight Arrow Connector 10">
            <a:extLst>
              <a:ext uri="{FF2B5EF4-FFF2-40B4-BE49-F238E27FC236}">
                <a16:creationId xmlns:a16="http://schemas.microsoft.com/office/drawing/2014/main" id="{F6A36308-F7D1-93BC-5540-A8712BCD2B95}"/>
              </a:ext>
            </a:extLst>
          </p:cNvPr>
          <p:cNvCxnSpPr>
            <a:cxnSpLocks/>
          </p:cNvCxnSpPr>
          <p:nvPr/>
        </p:nvCxnSpPr>
        <p:spPr bwMode="auto">
          <a:xfrm flipV="1">
            <a:off x="8429515" y="4330604"/>
            <a:ext cx="0" cy="1221752"/>
          </a:xfrm>
          <a:prstGeom prst="straightConnector1">
            <a:avLst/>
          </a:prstGeom>
          <a:solidFill>
            <a:schemeClr val="accent1"/>
          </a:solidFill>
          <a:ln w="28575" cap="flat" cmpd="sng" algn="ctr">
            <a:solidFill>
              <a:schemeClr val="bg2">
                <a:lumMod val="75000"/>
              </a:schemeClr>
            </a:solidFill>
            <a:prstDash val="dash"/>
            <a:round/>
            <a:headEnd type="none" w="med" len="med"/>
            <a:tailEnd type="triangle"/>
          </a:ln>
          <a:effectLst/>
        </p:spPr>
      </p:cxnSp>
    </p:spTree>
    <p:extLst>
      <p:ext uri="{BB962C8B-B14F-4D97-AF65-F5344CB8AC3E}">
        <p14:creationId xmlns:p14="http://schemas.microsoft.com/office/powerpoint/2010/main" val="328641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6D469B75-535A-3EB3-B811-0A27EAF93F52}"/>
              </a:ext>
            </a:extLst>
          </p:cNvPr>
          <p:cNvCxnSpPr>
            <a:cxnSpLocks/>
          </p:cNvCxnSpPr>
          <p:nvPr/>
        </p:nvCxnSpPr>
        <p:spPr>
          <a:xfrm>
            <a:off x="5906662" y="2447501"/>
            <a:ext cx="48541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2ACA3D-1233-CA6F-1848-1755B34904AC}"/>
              </a:ext>
            </a:extLst>
          </p:cNvPr>
          <p:cNvCxnSpPr>
            <a:cxnSpLocks/>
          </p:cNvCxnSpPr>
          <p:nvPr/>
        </p:nvCxnSpPr>
        <p:spPr>
          <a:xfrm>
            <a:off x="5285992" y="3517652"/>
            <a:ext cx="7905" cy="2047985"/>
          </a:xfrm>
          <a:prstGeom prst="line">
            <a:avLst/>
          </a:prstGeom>
          <a:ln w="2857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B000FA14-D0F6-7D8C-A90F-77B3C0423F43}"/>
              </a:ext>
            </a:extLst>
          </p:cNvPr>
          <p:cNvCxnSpPr>
            <a:cxnSpLocks/>
          </p:cNvCxnSpPr>
          <p:nvPr/>
        </p:nvCxnSpPr>
        <p:spPr>
          <a:xfrm flipH="1">
            <a:off x="5292336" y="5009381"/>
            <a:ext cx="34646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92AA4DA9-5A75-7B57-B917-3E662C8ACDA3}"/>
              </a:ext>
            </a:extLst>
          </p:cNvPr>
          <p:cNvCxnSpPr>
            <a:cxnSpLocks/>
          </p:cNvCxnSpPr>
          <p:nvPr/>
        </p:nvCxnSpPr>
        <p:spPr>
          <a:xfrm flipH="1">
            <a:off x="2175015" y="5646805"/>
            <a:ext cx="37244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73FB01E1-642F-BA34-733A-CAD365478171}"/>
              </a:ext>
            </a:extLst>
          </p:cNvPr>
          <p:cNvCxnSpPr>
            <a:cxnSpLocks/>
          </p:cNvCxnSpPr>
          <p:nvPr/>
        </p:nvCxnSpPr>
        <p:spPr>
          <a:xfrm flipH="1" flipV="1">
            <a:off x="2203626" y="4508350"/>
            <a:ext cx="606455" cy="6559"/>
          </a:xfrm>
          <a:prstGeom prst="line">
            <a:avLst/>
          </a:prstGeom>
          <a:ln w="28575"/>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A08EAF92-5078-8F48-9A34-CCD703EC5746}"/>
              </a:ext>
            </a:extLst>
          </p:cNvPr>
          <p:cNvCxnSpPr>
            <a:cxnSpLocks/>
            <a:stCxn id="67" idx="2"/>
          </p:cNvCxnSpPr>
          <p:nvPr/>
        </p:nvCxnSpPr>
        <p:spPr>
          <a:xfrm>
            <a:off x="2559477" y="3535375"/>
            <a:ext cx="7507" cy="2203468"/>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C486697B-2315-3107-4634-30CD07A8F71D}"/>
              </a:ext>
            </a:extLst>
          </p:cNvPr>
          <p:cNvCxnSpPr>
            <a:cxnSpLocks/>
          </p:cNvCxnSpPr>
          <p:nvPr/>
        </p:nvCxnSpPr>
        <p:spPr>
          <a:xfrm flipH="1">
            <a:off x="9656129" y="4485271"/>
            <a:ext cx="27568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52BC46FA-553E-E628-F4B2-C53034518FBA}"/>
              </a:ext>
            </a:extLst>
          </p:cNvPr>
          <p:cNvCxnSpPr>
            <a:cxnSpLocks/>
          </p:cNvCxnSpPr>
          <p:nvPr/>
        </p:nvCxnSpPr>
        <p:spPr>
          <a:xfrm flipH="1">
            <a:off x="3011429" y="3323880"/>
            <a:ext cx="314289" cy="0"/>
          </a:xfrm>
          <a:prstGeom prst="line">
            <a:avLst/>
          </a:prstGeom>
          <a:ln w="28575"/>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552F4472-F422-365A-B44C-74D16A2E1C09}"/>
              </a:ext>
            </a:extLst>
          </p:cNvPr>
          <p:cNvSpPr/>
          <p:nvPr/>
        </p:nvSpPr>
        <p:spPr>
          <a:xfrm>
            <a:off x="4709459" y="2176726"/>
            <a:ext cx="1280160" cy="469783"/>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Safety Officer</a:t>
            </a:r>
          </a:p>
        </p:txBody>
      </p:sp>
      <p:sp>
        <p:nvSpPr>
          <p:cNvPr id="8" name="Rectangle 7">
            <a:extLst>
              <a:ext uri="{FF2B5EF4-FFF2-40B4-BE49-F238E27FC236}">
                <a16:creationId xmlns:a16="http://schemas.microsoft.com/office/drawing/2014/main" id="{8E95BC9C-3830-C72A-206B-987E00A5F4A1}"/>
              </a:ext>
            </a:extLst>
          </p:cNvPr>
          <p:cNvSpPr/>
          <p:nvPr/>
        </p:nvSpPr>
        <p:spPr>
          <a:xfrm>
            <a:off x="4709459" y="1504647"/>
            <a:ext cx="1280160" cy="466344"/>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Public Information Officer (Comms)</a:t>
            </a:r>
          </a:p>
        </p:txBody>
      </p:sp>
      <p:sp>
        <p:nvSpPr>
          <p:cNvPr id="9" name="Rectangle 8">
            <a:extLst>
              <a:ext uri="{FF2B5EF4-FFF2-40B4-BE49-F238E27FC236}">
                <a16:creationId xmlns:a16="http://schemas.microsoft.com/office/drawing/2014/main" id="{9F47B7A5-A20B-147A-ADC5-C6BBE9601E4B}"/>
              </a:ext>
            </a:extLst>
          </p:cNvPr>
          <p:cNvSpPr/>
          <p:nvPr/>
        </p:nvSpPr>
        <p:spPr>
          <a:xfrm>
            <a:off x="6392075" y="1504647"/>
            <a:ext cx="128016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000" b="1" dirty="0">
                <a:solidFill>
                  <a:srgbClr val="FFFFFF"/>
                </a:solidFill>
                <a:latin typeface="Arial" panose="020B0604020202020204"/>
              </a:rPr>
              <a:t>Legal Counsel</a:t>
            </a:r>
          </a:p>
        </p:txBody>
      </p:sp>
      <p:cxnSp>
        <p:nvCxnSpPr>
          <p:cNvPr id="11" name="Straight Connector 10">
            <a:extLst>
              <a:ext uri="{FF2B5EF4-FFF2-40B4-BE49-F238E27FC236}">
                <a16:creationId xmlns:a16="http://schemas.microsoft.com/office/drawing/2014/main" id="{D1CABC98-9519-7AF7-6A8E-0C181627752B}"/>
              </a:ext>
            </a:extLst>
          </p:cNvPr>
          <p:cNvCxnSpPr>
            <a:cxnSpLocks/>
          </p:cNvCxnSpPr>
          <p:nvPr/>
        </p:nvCxnSpPr>
        <p:spPr>
          <a:xfrm>
            <a:off x="6175711" y="1231741"/>
            <a:ext cx="0" cy="1687452"/>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A5FAC4F-C9DF-BE79-EEA7-04AACE9BC8B1}"/>
              </a:ext>
            </a:extLst>
          </p:cNvPr>
          <p:cNvCxnSpPr>
            <a:cxnSpLocks/>
          </p:cNvCxnSpPr>
          <p:nvPr/>
        </p:nvCxnSpPr>
        <p:spPr>
          <a:xfrm flipH="1">
            <a:off x="1634899" y="2906637"/>
            <a:ext cx="8961120" cy="0"/>
          </a:xfrm>
          <a:prstGeom prst="line">
            <a:avLst/>
          </a:prstGeom>
          <a:ln/>
        </p:spPr>
        <p:style>
          <a:lnRef idx="2">
            <a:schemeClr val="dk1"/>
          </a:lnRef>
          <a:fillRef idx="0">
            <a:schemeClr val="dk1"/>
          </a:fillRef>
          <a:effectRef idx="1">
            <a:schemeClr val="dk1"/>
          </a:effectRef>
          <a:fontRef idx="minor">
            <a:schemeClr val="tx1"/>
          </a:fontRef>
        </p:style>
      </p:cxnSp>
      <p:sp>
        <p:nvSpPr>
          <p:cNvPr id="13" name="Rectangle 12">
            <a:extLst>
              <a:ext uri="{FF2B5EF4-FFF2-40B4-BE49-F238E27FC236}">
                <a16:creationId xmlns:a16="http://schemas.microsoft.com/office/drawing/2014/main" id="{10B5F6D7-0E0A-447F-E712-4D197B272FF9}"/>
              </a:ext>
            </a:extLst>
          </p:cNvPr>
          <p:cNvSpPr/>
          <p:nvPr/>
        </p:nvSpPr>
        <p:spPr>
          <a:xfrm>
            <a:off x="7024581" y="3069031"/>
            <a:ext cx="118872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schemeClr val="bg1"/>
                </a:solidFill>
                <a:latin typeface="Calibri" panose="020F0502020204030204"/>
              </a:rPr>
              <a:t>Logistics Section Chief</a:t>
            </a:r>
          </a:p>
        </p:txBody>
      </p:sp>
      <p:sp>
        <p:nvSpPr>
          <p:cNvPr id="14" name="Rectangle 13">
            <a:extLst>
              <a:ext uri="{FF2B5EF4-FFF2-40B4-BE49-F238E27FC236}">
                <a16:creationId xmlns:a16="http://schemas.microsoft.com/office/drawing/2014/main" id="{71C1F4A1-3065-E4BA-7BA5-8F6E30482D28}"/>
              </a:ext>
            </a:extLst>
          </p:cNvPr>
          <p:cNvSpPr/>
          <p:nvPr/>
        </p:nvSpPr>
        <p:spPr>
          <a:xfrm>
            <a:off x="9105472" y="3069031"/>
            <a:ext cx="118872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Admin/Finance Section Chief</a:t>
            </a:r>
          </a:p>
        </p:txBody>
      </p:sp>
      <p:cxnSp>
        <p:nvCxnSpPr>
          <p:cNvPr id="16" name="Straight Connector 15">
            <a:extLst>
              <a:ext uri="{FF2B5EF4-FFF2-40B4-BE49-F238E27FC236}">
                <a16:creationId xmlns:a16="http://schemas.microsoft.com/office/drawing/2014/main" id="{2D5EA1B4-1EA5-C292-B479-D6F95351BB1D}"/>
              </a:ext>
            </a:extLst>
          </p:cNvPr>
          <p:cNvCxnSpPr>
            <a:cxnSpLocks/>
          </p:cNvCxnSpPr>
          <p:nvPr/>
        </p:nvCxnSpPr>
        <p:spPr>
          <a:xfrm>
            <a:off x="5293909" y="2906637"/>
            <a:ext cx="0" cy="182880"/>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C281E7B-9494-DEAD-8E3D-8BAE2B5179F8}"/>
              </a:ext>
            </a:extLst>
          </p:cNvPr>
          <p:cNvCxnSpPr>
            <a:cxnSpLocks/>
          </p:cNvCxnSpPr>
          <p:nvPr/>
        </p:nvCxnSpPr>
        <p:spPr>
          <a:xfrm>
            <a:off x="7611115" y="2906637"/>
            <a:ext cx="0" cy="18288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387FDBD-1FE8-F95A-DC9D-009B333DD22F}"/>
              </a:ext>
            </a:extLst>
          </p:cNvPr>
          <p:cNvCxnSpPr>
            <a:cxnSpLocks/>
          </p:cNvCxnSpPr>
          <p:nvPr/>
        </p:nvCxnSpPr>
        <p:spPr>
          <a:xfrm>
            <a:off x="9656011" y="2898403"/>
            <a:ext cx="0" cy="201373"/>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3B99062-488E-4FD1-10AE-5EB5C33B11DD}"/>
              </a:ext>
            </a:extLst>
          </p:cNvPr>
          <p:cNvCxnSpPr>
            <a:cxnSpLocks/>
            <a:stCxn id="9" idx="1"/>
            <a:endCxn id="8" idx="3"/>
          </p:cNvCxnSpPr>
          <p:nvPr/>
        </p:nvCxnSpPr>
        <p:spPr>
          <a:xfrm flipH="1">
            <a:off x="5989619" y="1737824"/>
            <a:ext cx="402456" cy="1"/>
          </a:xfrm>
          <a:prstGeom prst="line">
            <a:avLst/>
          </a:prstGeom>
          <a:ln w="28575"/>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220179D8-FEAB-2158-C0A3-617C39C7085C}"/>
              </a:ext>
            </a:extLst>
          </p:cNvPr>
          <p:cNvSpPr/>
          <p:nvPr/>
        </p:nvSpPr>
        <p:spPr>
          <a:xfrm>
            <a:off x="5493247" y="3643951"/>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Resources Unit</a:t>
            </a:r>
          </a:p>
        </p:txBody>
      </p:sp>
      <p:sp>
        <p:nvSpPr>
          <p:cNvPr id="22" name="Rectangle 21">
            <a:extLst>
              <a:ext uri="{FF2B5EF4-FFF2-40B4-BE49-F238E27FC236}">
                <a16:creationId xmlns:a16="http://schemas.microsoft.com/office/drawing/2014/main" id="{A5729DDC-9F29-CE7D-A98D-DE691671DBE4}"/>
              </a:ext>
            </a:extLst>
          </p:cNvPr>
          <p:cNvSpPr/>
          <p:nvPr/>
        </p:nvSpPr>
        <p:spPr>
          <a:xfrm>
            <a:off x="5493247" y="4202170"/>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Situation Unit</a:t>
            </a:r>
          </a:p>
        </p:txBody>
      </p:sp>
      <p:sp>
        <p:nvSpPr>
          <p:cNvPr id="23" name="Rectangle 22">
            <a:extLst>
              <a:ext uri="{FF2B5EF4-FFF2-40B4-BE49-F238E27FC236}">
                <a16:creationId xmlns:a16="http://schemas.microsoft.com/office/drawing/2014/main" id="{6DB8E269-96C5-59C2-2D27-2DB17C77019D}"/>
              </a:ext>
            </a:extLst>
          </p:cNvPr>
          <p:cNvSpPr/>
          <p:nvPr/>
        </p:nvSpPr>
        <p:spPr>
          <a:xfrm>
            <a:off x="5493247" y="4763510"/>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Documentation Unit</a:t>
            </a:r>
          </a:p>
        </p:txBody>
      </p:sp>
      <p:cxnSp>
        <p:nvCxnSpPr>
          <p:cNvPr id="25" name="Straight Connector 24">
            <a:extLst>
              <a:ext uri="{FF2B5EF4-FFF2-40B4-BE49-F238E27FC236}">
                <a16:creationId xmlns:a16="http://schemas.microsoft.com/office/drawing/2014/main" id="{C7410393-BABE-C0BC-FDCB-71B3EDE4DC21}"/>
              </a:ext>
            </a:extLst>
          </p:cNvPr>
          <p:cNvCxnSpPr>
            <a:cxnSpLocks/>
          </p:cNvCxnSpPr>
          <p:nvPr/>
        </p:nvCxnSpPr>
        <p:spPr>
          <a:xfrm flipH="1">
            <a:off x="5283866" y="3897499"/>
            <a:ext cx="20938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5723687A-B4E0-15F1-8612-FC2A723EA026}"/>
              </a:ext>
            </a:extLst>
          </p:cNvPr>
          <p:cNvCxnSpPr>
            <a:cxnSpLocks/>
          </p:cNvCxnSpPr>
          <p:nvPr/>
        </p:nvCxnSpPr>
        <p:spPr>
          <a:xfrm flipH="1">
            <a:off x="5298891" y="4485276"/>
            <a:ext cx="182880" cy="1"/>
          </a:xfrm>
          <a:prstGeom prst="line">
            <a:avLst/>
          </a:prstGeom>
          <a:ln w="28575"/>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441AE48C-8DD8-38F3-43F8-2E9B45642CE8}"/>
              </a:ext>
            </a:extLst>
          </p:cNvPr>
          <p:cNvSpPr/>
          <p:nvPr/>
        </p:nvSpPr>
        <p:spPr>
          <a:xfrm>
            <a:off x="7812207" y="3648241"/>
            <a:ext cx="118872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schemeClr val="bg1"/>
                </a:solidFill>
                <a:latin typeface="Calibri" panose="020F0502020204030204"/>
              </a:rPr>
              <a:t>Cyber Support Specialist</a:t>
            </a:r>
          </a:p>
        </p:txBody>
      </p:sp>
      <p:sp>
        <p:nvSpPr>
          <p:cNvPr id="28" name="Rectangle 27">
            <a:extLst>
              <a:ext uri="{FF2B5EF4-FFF2-40B4-BE49-F238E27FC236}">
                <a16:creationId xmlns:a16="http://schemas.microsoft.com/office/drawing/2014/main" id="{CE78644D-0A2D-8460-6EC5-E51804121AF6}"/>
              </a:ext>
            </a:extLst>
          </p:cNvPr>
          <p:cNvSpPr/>
          <p:nvPr/>
        </p:nvSpPr>
        <p:spPr>
          <a:xfrm>
            <a:off x="7812207" y="4208019"/>
            <a:ext cx="118872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schemeClr val="bg1"/>
                </a:solidFill>
                <a:latin typeface="Calibri" panose="020F0502020204030204"/>
              </a:rPr>
              <a:t>Staffing Group</a:t>
            </a:r>
          </a:p>
        </p:txBody>
      </p:sp>
      <p:sp>
        <p:nvSpPr>
          <p:cNvPr id="29" name="Rectangle 28">
            <a:extLst>
              <a:ext uri="{FF2B5EF4-FFF2-40B4-BE49-F238E27FC236}">
                <a16:creationId xmlns:a16="http://schemas.microsoft.com/office/drawing/2014/main" id="{8AE30487-77D1-4797-1998-6C044C6ABB00}"/>
              </a:ext>
            </a:extLst>
          </p:cNvPr>
          <p:cNvSpPr/>
          <p:nvPr/>
        </p:nvSpPr>
        <p:spPr>
          <a:xfrm>
            <a:off x="7812207" y="4765651"/>
            <a:ext cx="118872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schemeClr val="bg1"/>
                </a:solidFill>
                <a:latin typeface="Calibri" panose="020F0502020204030204"/>
              </a:rPr>
              <a:t>Communications Unit</a:t>
            </a:r>
          </a:p>
        </p:txBody>
      </p:sp>
      <p:cxnSp>
        <p:nvCxnSpPr>
          <p:cNvPr id="30" name="Straight Connector 29">
            <a:extLst>
              <a:ext uri="{FF2B5EF4-FFF2-40B4-BE49-F238E27FC236}">
                <a16:creationId xmlns:a16="http://schemas.microsoft.com/office/drawing/2014/main" id="{C4ECCC2D-E25E-1AFA-F7D0-3E409F51DCEC}"/>
              </a:ext>
            </a:extLst>
          </p:cNvPr>
          <p:cNvCxnSpPr>
            <a:cxnSpLocks/>
          </p:cNvCxnSpPr>
          <p:nvPr/>
        </p:nvCxnSpPr>
        <p:spPr>
          <a:xfrm>
            <a:off x="7612851" y="3558244"/>
            <a:ext cx="0" cy="201168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2FF87AA-4AF1-206C-0225-144127E16875}"/>
              </a:ext>
            </a:extLst>
          </p:cNvPr>
          <p:cNvCxnSpPr>
            <a:cxnSpLocks/>
          </p:cNvCxnSpPr>
          <p:nvPr/>
        </p:nvCxnSpPr>
        <p:spPr>
          <a:xfrm flipH="1">
            <a:off x="7629327" y="3901797"/>
            <a:ext cx="182880"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3941442-3F2B-910C-C669-730FF2FB6534}"/>
              </a:ext>
            </a:extLst>
          </p:cNvPr>
          <p:cNvCxnSpPr>
            <a:cxnSpLocks/>
          </p:cNvCxnSpPr>
          <p:nvPr/>
        </p:nvCxnSpPr>
        <p:spPr>
          <a:xfrm flipH="1">
            <a:off x="7617851" y="4489569"/>
            <a:ext cx="182880" cy="1"/>
          </a:xfrm>
          <a:prstGeom prst="line">
            <a:avLst/>
          </a:prstGeom>
          <a:ln w="28575"/>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98E9710B-5724-4A27-CDC8-ECFF4404E4A0}"/>
              </a:ext>
            </a:extLst>
          </p:cNvPr>
          <p:cNvSpPr/>
          <p:nvPr/>
        </p:nvSpPr>
        <p:spPr>
          <a:xfrm>
            <a:off x="9850484" y="3643947"/>
            <a:ext cx="118872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schemeClr val="bg1"/>
                </a:solidFill>
                <a:latin typeface="Calibri" panose="020F0502020204030204"/>
              </a:rPr>
              <a:t>Procurement</a:t>
            </a:r>
          </a:p>
        </p:txBody>
      </p:sp>
      <p:sp>
        <p:nvSpPr>
          <p:cNvPr id="34" name="Rectangle 33">
            <a:extLst>
              <a:ext uri="{FF2B5EF4-FFF2-40B4-BE49-F238E27FC236}">
                <a16:creationId xmlns:a16="http://schemas.microsoft.com/office/drawing/2014/main" id="{4BA30E27-C8D1-B87A-0F20-DFF08DC498AB}"/>
              </a:ext>
            </a:extLst>
          </p:cNvPr>
          <p:cNvSpPr/>
          <p:nvPr/>
        </p:nvSpPr>
        <p:spPr>
          <a:xfrm>
            <a:off x="9850484" y="4203725"/>
            <a:ext cx="118872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schemeClr val="bg1"/>
                </a:solidFill>
                <a:latin typeface="Calibri" panose="020F0502020204030204"/>
              </a:rPr>
              <a:t>Insurance Claims</a:t>
            </a:r>
          </a:p>
        </p:txBody>
      </p:sp>
      <p:sp>
        <p:nvSpPr>
          <p:cNvPr id="35" name="Rectangle 34">
            <a:extLst>
              <a:ext uri="{FF2B5EF4-FFF2-40B4-BE49-F238E27FC236}">
                <a16:creationId xmlns:a16="http://schemas.microsoft.com/office/drawing/2014/main" id="{A306047E-D0C9-F4F4-8AAF-8ED5F391AF58}"/>
              </a:ext>
            </a:extLst>
          </p:cNvPr>
          <p:cNvSpPr/>
          <p:nvPr/>
        </p:nvSpPr>
        <p:spPr>
          <a:xfrm>
            <a:off x="9850484" y="4763505"/>
            <a:ext cx="118872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schemeClr val="bg1"/>
                </a:solidFill>
                <a:latin typeface="Calibri" panose="020F0502020204030204"/>
              </a:rPr>
              <a:t>Cost/Timekeeper</a:t>
            </a:r>
          </a:p>
        </p:txBody>
      </p:sp>
      <p:cxnSp>
        <p:nvCxnSpPr>
          <p:cNvPr id="36" name="Straight Connector 35">
            <a:extLst>
              <a:ext uri="{FF2B5EF4-FFF2-40B4-BE49-F238E27FC236}">
                <a16:creationId xmlns:a16="http://schemas.microsoft.com/office/drawing/2014/main" id="{456E8561-AD74-A9B1-8B63-95841FDA1D5A}"/>
              </a:ext>
            </a:extLst>
          </p:cNvPr>
          <p:cNvCxnSpPr>
            <a:cxnSpLocks/>
          </p:cNvCxnSpPr>
          <p:nvPr/>
        </p:nvCxnSpPr>
        <p:spPr>
          <a:xfrm>
            <a:off x="9651128" y="3553951"/>
            <a:ext cx="0" cy="1463040"/>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EFCA90A9-3874-9C8D-FAB3-E6949FF28E00}"/>
              </a:ext>
            </a:extLst>
          </p:cNvPr>
          <p:cNvCxnSpPr>
            <a:cxnSpLocks/>
          </p:cNvCxnSpPr>
          <p:nvPr/>
        </p:nvCxnSpPr>
        <p:spPr>
          <a:xfrm flipH="1">
            <a:off x="9667604" y="3897502"/>
            <a:ext cx="182880"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08D0615-6CB2-75C2-E073-FCFC53171F0A}"/>
              </a:ext>
            </a:extLst>
          </p:cNvPr>
          <p:cNvCxnSpPr>
            <a:cxnSpLocks/>
          </p:cNvCxnSpPr>
          <p:nvPr/>
        </p:nvCxnSpPr>
        <p:spPr>
          <a:xfrm flipH="1">
            <a:off x="7612852" y="5001257"/>
            <a:ext cx="182880" cy="1"/>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F297D10-E2E1-5BBD-6EE2-9D19BC4F7198}"/>
              </a:ext>
            </a:extLst>
          </p:cNvPr>
          <p:cNvCxnSpPr>
            <a:cxnSpLocks/>
          </p:cNvCxnSpPr>
          <p:nvPr/>
        </p:nvCxnSpPr>
        <p:spPr>
          <a:xfrm flipH="1">
            <a:off x="9654676" y="5007730"/>
            <a:ext cx="182880" cy="1"/>
          </a:xfrm>
          <a:prstGeom prst="line">
            <a:avLst/>
          </a:prstGeom>
          <a:ln w="28575"/>
        </p:spPr>
        <p:style>
          <a:lnRef idx="1">
            <a:schemeClr val="dk1"/>
          </a:lnRef>
          <a:fillRef idx="0">
            <a:schemeClr val="dk1"/>
          </a:fillRef>
          <a:effectRef idx="0">
            <a:schemeClr val="dk1"/>
          </a:effectRef>
          <a:fontRef idx="minor">
            <a:schemeClr val="tx1"/>
          </a:fontRef>
        </p:style>
      </p:cxnSp>
      <p:sp>
        <p:nvSpPr>
          <p:cNvPr id="58" name="Rectangle 57">
            <a:extLst>
              <a:ext uri="{FF2B5EF4-FFF2-40B4-BE49-F238E27FC236}">
                <a16:creationId xmlns:a16="http://schemas.microsoft.com/office/drawing/2014/main" id="{F3511782-C1FA-F426-6490-12B761BCF5ED}"/>
              </a:ext>
            </a:extLst>
          </p:cNvPr>
          <p:cNvSpPr/>
          <p:nvPr/>
        </p:nvSpPr>
        <p:spPr>
          <a:xfrm>
            <a:off x="7807853" y="5330903"/>
            <a:ext cx="118872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schemeClr val="bg1"/>
                </a:solidFill>
                <a:latin typeface="Calibri" panose="020F0502020204030204"/>
              </a:rPr>
              <a:t>Food Unit</a:t>
            </a:r>
          </a:p>
        </p:txBody>
      </p:sp>
      <p:cxnSp>
        <p:nvCxnSpPr>
          <p:cNvPr id="60" name="Straight Connector 59">
            <a:extLst>
              <a:ext uri="{FF2B5EF4-FFF2-40B4-BE49-F238E27FC236}">
                <a16:creationId xmlns:a16="http://schemas.microsoft.com/office/drawing/2014/main" id="{C8500484-C544-8885-5952-BCD456A31D90}"/>
              </a:ext>
            </a:extLst>
          </p:cNvPr>
          <p:cNvCxnSpPr>
            <a:cxnSpLocks/>
          </p:cNvCxnSpPr>
          <p:nvPr/>
        </p:nvCxnSpPr>
        <p:spPr>
          <a:xfrm flipH="1">
            <a:off x="7622879" y="5557149"/>
            <a:ext cx="182880" cy="1"/>
          </a:xfrm>
          <a:prstGeom prst="line">
            <a:avLst/>
          </a:prstGeom>
          <a:ln w="28575"/>
        </p:spPr>
        <p:style>
          <a:lnRef idx="1">
            <a:schemeClr val="dk1"/>
          </a:lnRef>
          <a:fillRef idx="0">
            <a:schemeClr val="dk1"/>
          </a:fillRef>
          <a:effectRef idx="0">
            <a:schemeClr val="dk1"/>
          </a:effectRef>
          <a:fontRef idx="minor">
            <a:schemeClr val="tx1"/>
          </a:fontRef>
        </p:style>
      </p:cxnSp>
      <p:sp>
        <p:nvSpPr>
          <p:cNvPr id="61" name="Rectangle 60">
            <a:extLst>
              <a:ext uri="{FF2B5EF4-FFF2-40B4-BE49-F238E27FC236}">
                <a16:creationId xmlns:a16="http://schemas.microsoft.com/office/drawing/2014/main" id="{EE35C3EF-C8FB-32D3-0205-6C5FD475CD39}"/>
              </a:ext>
            </a:extLst>
          </p:cNvPr>
          <p:cNvSpPr/>
          <p:nvPr/>
        </p:nvSpPr>
        <p:spPr>
          <a:xfrm>
            <a:off x="5488888" y="5333925"/>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Demobilization Unit</a:t>
            </a:r>
          </a:p>
        </p:txBody>
      </p:sp>
      <p:cxnSp>
        <p:nvCxnSpPr>
          <p:cNvPr id="63" name="Straight Connector 62">
            <a:extLst>
              <a:ext uri="{FF2B5EF4-FFF2-40B4-BE49-F238E27FC236}">
                <a16:creationId xmlns:a16="http://schemas.microsoft.com/office/drawing/2014/main" id="{90731AB1-99A8-3F8C-411F-FC6EA4274CA9}"/>
              </a:ext>
            </a:extLst>
          </p:cNvPr>
          <p:cNvCxnSpPr>
            <a:cxnSpLocks/>
          </p:cNvCxnSpPr>
          <p:nvPr/>
        </p:nvCxnSpPr>
        <p:spPr>
          <a:xfrm flipH="1">
            <a:off x="5302747" y="5563233"/>
            <a:ext cx="182880" cy="1"/>
          </a:xfrm>
          <a:prstGeom prst="line">
            <a:avLst/>
          </a:prstGeom>
          <a:ln w="28575"/>
        </p:spPr>
        <p:style>
          <a:lnRef idx="1">
            <a:schemeClr val="dk1"/>
          </a:lnRef>
          <a:fillRef idx="0">
            <a:schemeClr val="dk1"/>
          </a:fillRef>
          <a:effectRef idx="0">
            <a:schemeClr val="dk1"/>
          </a:effectRef>
          <a:fontRef idx="minor">
            <a:schemeClr val="tx1"/>
          </a:fontRef>
        </p:style>
      </p:cxnSp>
      <p:sp>
        <p:nvSpPr>
          <p:cNvPr id="64" name="Rectangle 63">
            <a:extLst>
              <a:ext uri="{FF2B5EF4-FFF2-40B4-BE49-F238E27FC236}">
                <a16:creationId xmlns:a16="http://schemas.microsoft.com/office/drawing/2014/main" id="{90AF5027-7CF8-5162-A775-C3BADD73D8F2}"/>
              </a:ext>
            </a:extLst>
          </p:cNvPr>
          <p:cNvSpPr/>
          <p:nvPr/>
        </p:nvSpPr>
        <p:spPr>
          <a:xfrm>
            <a:off x="6392075" y="2175308"/>
            <a:ext cx="1280160" cy="4663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000" b="1" dirty="0">
                <a:solidFill>
                  <a:srgbClr val="FFFFFF"/>
                </a:solidFill>
                <a:latin typeface="Arial" panose="020B0604020202020204"/>
              </a:rPr>
              <a:t>Liaison Officer</a:t>
            </a:r>
          </a:p>
        </p:txBody>
      </p:sp>
      <p:sp>
        <p:nvSpPr>
          <p:cNvPr id="66" name="Rectangle 65">
            <a:extLst>
              <a:ext uri="{FF2B5EF4-FFF2-40B4-BE49-F238E27FC236}">
                <a16:creationId xmlns:a16="http://schemas.microsoft.com/office/drawing/2014/main" id="{665ECE76-8041-0431-5316-7CC01A5372F2}"/>
              </a:ext>
            </a:extLst>
          </p:cNvPr>
          <p:cNvSpPr/>
          <p:nvPr/>
        </p:nvSpPr>
        <p:spPr>
          <a:xfrm>
            <a:off x="3325713" y="3069031"/>
            <a:ext cx="1188720" cy="466344"/>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000" b="1" dirty="0">
                <a:solidFill>
                  <a:srgbClr val="FFFFFF"/>
                </a:solidFill>
                <a:latin typeface="Arial" panose="020B0604020202020204"/>
              </a:rPr>
              <a:t>Intel Officer</a:t>
            </a:r>
          </a:p>
        </p:txBody>
      </p:sp>
      <p:sp>
        <p:nvSpPr>
          <p:cNvPr id="67" name="Rectangle 66">
            <a:extLst>
              <a:ext uri="{FF2B5EF4-FFF2-40B4-BE49-F238E27FC236}">
                <a16:creationId xmlns:a16="http://schemas.microsoft.com/office/drawing/2014/main" id="{82BAF545-D074-D732-BC9D-0FA1FEB0A66A}"/>
              </a:ext>
            </a:extLst>
          </p:cNvPr>
          <p:cNvSpPr/>
          <p:nvPr/>
        </p:nvSpPr>
        <p:spPr>
          <a:xfrm>
            <a:off x="1965117" y="3069031"/>
            <a:ext cx="1188720" cy="466344"/>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schemeClr val="bg1"/>
                </a:solidFill>
                <a:latin typeface="Calibri" panose="020F0502020204030204"/>
              </a:rPr>
              <a:t>Operations Section Chief</a:t>
            </a:r>
          </a:p>
        </p:txBody>
      </p:sp>
      <p:sp>
        <p:nvSpPr>
          <p:cNvPr id="69" name="Rectangle 68">
            <a:extLst>
              <a:ext uri="{FF2B5EF4-FFF2-40B4-BE49-F238E27FC236}">
                <a16:creationId xmlns:a16="http://schemas.microsoft.com/office/drawing/2014/main" id="{CC198A07-0236-2A88-F225-C4FA849C3085}"/>
              </a:ext>
            </a:extLst>
          </p:cNvPr>
          <p:cNvSpPr/>
          <p:nvPr/>
        </p:nvSpPr>
        <p:spPr>
          <a:xfrm>
            <a:off x="2795885" y="4276738"/>
            <a:ext cx="1189475"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Branches/ Divisions/Groups</a:t>
            </a:r>
          </a:p>
        </p:txBody>
      </p:sp>
      <p:sp>
        <p:nvSpPr>
          <p:cNvPr id="71" name="Rectangle 70">
            <a:extLst>
              <a:ext uri="{FF2B5EF4-FFF2-40B4-BE49-F238E27FC236}">
                <a16:creationId xmlns:a16="http://schemas.microsoft.com/office/drawing/2014/main" id="{547800A2-85A0-7A58-1BB5-7E09FC4BB869}"/>
              </a:ext>
            </a:extLst>
          </p:cNvPr>
          <p:cNvSpPr/>
          <p:nvPr/>
        </p:nvSpPr>
        <p:spPr>
          <a:xfrm>
            <a:off x="3136635" y="4839794"/>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Strike Team</a:t>
            </a:r>
          </a:p>
        </p:txBody>
      </p:sp>
      <p:sp>
        <p:nvSpPr>
          <p:cNvPr id="72" name="Rectangle 71">
            <a:extLst>
              <a:ext uri="{FF2B5EF4-FFF2-40B4-BE49-F238E27FC236}">
                <a16:creationId xmlns:a16="http://schemas.microsoft.com/office/drawing/2014/main" id="{470F2968-0E84-758B-FE21-A50C79A646C7}"/>
              </a:ext>
            </a:extLst>
          </p:cNvPr>
          <p:cNvSpPr/>
          <p:nvPr/>
        </p:nvSpPr>
        <p:spPr>
          <a:xfrm>
            <a:off x="3136635" y="5411919"/>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Task Force</a:t>
            </a:r>
          </a:p>
        </p:txBody>
      </p:sp>
      <p:cxnSp>
        <p:nvCxnSpPr>
          <p:cNvPr id="74" name="Straight Connector 73">
            <a:extLst>
              <a:ext uri="{FF2B5EF4-FFF2-40B4-BE49-F238E27FC236}">
                <a16:creationId xmlns:a16="http://schemas.microsoft.com/office/drawing/2014/main" id="{9C19BB4E-428D-ECF8-F335-F78C47110342}"/>
              </a:ext>
            </a:extLst>
          </p:cNvPr>
          <p:cNvCxnSpPr>
            <a:cxnSpLocks/>
          </p:cNvCxnSpPr>
          <p:nvPr/>
        </p:nvCxnSpPr>
        <p:spPr>
          <a:xfrm>
            <a:off x="2875085" y="4760933"/>
            <a:ext cx="16476" cy="885873"/>
          </a:xfrm>
          <a:prstGeom prst="line">
            <a:avLst/>
          </a:prstGeom>
          <a:ln w="28575"/>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7FA856EF-C69F-D53D-4620-749FAD586937}"/>
              </a:ext>
            </a:extLst>
          </p:cNvPr>
          <p:cNvCxnSpPr>
            <a:cxnSpLocks/>
            <a:stCxn id="71" idx="1"/>
          </p:cNvCxnSpPr>
          <p:nvPr/>
        </p:nvCxnSpPr>
        <p:spPr>
          <a:xfrm flipH="1">
            <a:off x="2891560" y="5074681"/>
            <a:ext cx="24507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E0011B74-DE70-3754-8CF7-BF6A6B413A2F}"/>
              </a:ext>
            </a:extLst>
          </p:cNvPr>
          <p:cNvCxnSpPr>
            <a:cxnSpLocks/>
          </p:cNvCxnSpPr>
          <p:nvPr/>
        </p:nvCxnSpPr>
        <p:spPr>
          <a:xfrm flipH="1">
            <a:off x="2880085" y="5646805"/>
            <a:ext cx="25655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A5C7CCCF-B8AB-5C49-D00B-ABD2FBBBE143}"/>
              </a:ext>
            </a:extLst>
          </p:cNvPr>
          <p:cNvCxnSpPr>
            <a:cxnSpLocks/>
          </p:cNvCxnSpPr>
          <p:nvPr/>
        </p:nvCxnSpPr>
        <p:spPr>
          <a:xfrm flipH="1" flipV="1">
            <a:off x="2289146" y="3917134"/>
            <a:ext cx="606455" cy="6559"/>
          </a:xfrm>
          <a:prstGeom prst="line">
            <a:avLst/>
          </a:prstGeom>
          <a:ln w="28575"/>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C9C375C0-C9B3-898A-30A3-198D23A0101F}"/>
              </a:ext>
            </a:extLst>
          </p:cNvPr>
          <p:cNvCxnSpPr>
            <a:cxnSpLocks/>
          </p:cNvCxnSpPr>
          <p:nvPr/>
        </p:nvCxnSpPr>
        <p:spPr>
          <a:xfrm flipH="1">
            <a:off x="2203794" y="5074680"/>
            <a:ext cx="367703" cy="0"/>
          </a:xfrm>
          <a:prstGeom prst="line">
            <a:avLst/>
          </a:prstGeom>
          <a:ln w="28575"/>
        </p:spPr>
        <p:style>
          <a:lnRef idx="1">
            <a:schemeClr val="dk1"/>
          </a:lnRef>
          <a:fillRef idx="0">
            <a:schemeClr val="dk1"/>
          </a:fillRef>
          <a:effectRef idx="0">
            <a:schemeClr val="dk1"/>
          </a:effectRef>
          <a:fontRef idx="minor">
            <a:schemeClr val="tx1"/>
          </a:fontRef>
        </p:style>
      </p:cxnSp>
      <p:sp>
        <p:nvSpPr>
          <p:cNvPr id="99" name="Rectangle 98">
            <a:extLst>
              <a:ext uri="{FF2B5EF4-FFF2-40B4-BE49-F238E27FC236}">
                <a16:creationId xmlns:a16="http://schemas.microsoft.com/office/drawing/2014/main" id="{802BA328-3C33-E4D0-7196-3605B44CE682}"/>
              </a:ext>
            </a:extLst>
          </p:cNvPr>
          <p:cNvSpPr/>
          <p:nvPr/>
        </p:nvSpPr>
        <p:spPr>
          <a:xfrm>
            <a:off x="2800591" y="3685522"/>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ICS Systems Analysis</a:t>
            </a:r>
          </a:p>
        </p:txBody>
      </p:sp>
      <p:sp>
        <p:nvSpPr>
          <p:cNvPr id="6" name="Rectangle 5">
            <a:extLst>
              <a:ext uri="{FF2B5EF4-FFF2-40B4-BE49-F238E27FC236}">
                <a16:creationId xmlns:a16="http://schemas.microsoft.com/office/drawing/2014/main" id="{C1364BB2-5FFC-4106-CED9-9B321BA3EA5B}"/>
              </a:ext>
            </a:extLst>
          </p:cNvPr>
          <p:cNvSpPr/>
          <p:nvPr/>
        </p:nvSpPr>
        <p:spPr>
          <a:xfrm>
            <a:off x="5488889" y="765055"/>
            <a:ext cx="1381979" cy="466344"/>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Unified Command (Physical and Cyber)</a:t>
            </a:r>
          </a:p>
        </p:txBody>
      </p:sp>
      <p:pic>
        <p:nvPicPr>
          <p:cNvPr id="107" name="Picture Placeholder 26" descr="A cartoon of a person&#10;&#10;Description automatically generated">
            <a:extLst>
              <a:ext uri="{FF2B5EF4-FFF2-40B4-BE49-F238E27FC236}">
                <a16:creationId xmlns:a16="http://schemas.microsoft.com/office/drawing/2014/main" id="{2E20ED74-85AC-7AAF-C487-0A47DC52E9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941403" y="693177"/>
            <a:ext cx="678599" cy="679888"/>
          </a:xfrm>
          <a:prstGeom prst="ellipse">
            <a:avLst/>
          </a:prstGeom>
          <a:ln>
            <a:solidFill>
              <a:schemeClr val="bg2">
                <a:lumMod val="90000"/>
              </a:schemeClr>
            </a:solidFill>
          </a:ln>
        </p:spPr>
      </p:pic>
      <p:pic>
        <p:nvPicPr>
          <p:cNvPr id="109" name="Picture Placeholder 26">
            <a:extLst>
              <a:ext uri="{FF2B5EF4-FFF2-40B4-BE49-F238E27FC236}">
                <a16:creationId xmlns:a16="http://schemas.microsoft.com/office/drawing/2014/main" id="{7BD4268B-1D52-4248-2AEE-1FDF330F2E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93403" y="2123583"/>
            <a:ext cx="678599"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pic>
        <p:nvPicPr>
          <p:cNvPr id="111" name="Picture Placeholder 26">
            <a:extLst>
              <a:ext uri="{FF2B5EF4-FFF2-40B4-BE49-F238E27FC236}">
                <a16:creationId xmlns:a16="http://schemas.microsoft.com/office/drawing/2014/main" id="{7733F0C3-8EDF-E9F4-87B1-8EE501058F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93403" y="1395580"/>
            <a:ext cx="678599"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5" name="Rectangle: Rounded Corners 4">
            <a:extLst>
              <a:ext uri="{FF2B5EF4-FFF2-40B4-BE49-F238E27FC236}">
                <a16:creationId xmlns:a16="http://schemas.microsoft.com/office/drawing/2014/main" id="{E9D38066-449A-A07B-4B15-013795743176}"/>
              </a:ext>
            </a:extLst>
          </p:cNvPr>
          <p:cNvSpPr/>
          <p:nvPr/>
        </p:nvSpPr>
        <p:spPr>
          <a:xfrm>
            <a:off x="1905712" y="3005401"/>
            <a:ext cx="4887725" cy="593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Placeholder 26" descr="A cartoon of a person with glasses&#10;&#10;Description automatically generated">
            <a:extLst>
              <a:ext uri="{FF2B5EF4-FFF2-40B4-BE49-F238E27FC236}">
                <a16:creationId xmlns:a16="http://schemas.microsoft.com/office/drawing/2014/main" id="{CE556DE8-61FF-56C5-C0C2-208988D5447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53130" y="2962259"/>
            <a:ext cx="678599"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pic>
        <p:nvPicPr>
          <p:cNvPr id="20" name="Picture Placeholder 26" descr="A person with dark hair and green eyes&#10;&#10;Description automatically generated">
            <a:extLst>
              <a:ext uri="{FF2B5EF4-FFF2-40B4-BE49-F238E27FC236}">
                <a16:creationId xmlns:a16="http://schemas.microsoft.com/office/drawing/2014/main" id="{40BB666F-7D2D-107E-5777-7A2B437749B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999066" y="2962259"/>
            <a:ext cx="678599"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pic>
        <p:nvPicPr>
          <p:cNvPr id="70" name="Picture Placeholder 26" descr="A person with glasses and red lipstick&#10;&#10;Description automatically generated">
            <a:extLst>
              <a:ext uri="{FF2B5EF4-FFF2-40B4-BE49-F238E27FC236}">
                <a16:creationId xmlns:a16="http://schemas.microsoft.com/office/drawing/2014/main" id="{CD7A3903-BCBD-6132-BA37-441E5F245E4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467521" y="2962259"/>
            <a:ext cx="678599"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pic>
        <p:nvPicPr>
          <p:cNvPr id="84" name="Picture Placeholder 26" descr="A person with a beard&#10;&#10;Description automatically generated">
            <a:extLst>
              <a:ext uri="{FF2B5EF4-FFF2-40B4-BE49-F238E27FC236}">
                <a16:creationId xmlns:a16="http://schemas.microsoft.com/office/drawing/2014/main" id="{F74370BA-5002-645B-81DF-EB4F52EDCE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313003" y="2962259"/>
            <a:ext cx="678599"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78" name="Rectangle 77">
            <a:extLst>
              <a:ext uri="{FF2B5EF4-FFF2-40B4-BE49-F238E27FC236}">
                <a16:creationId xmlns:a16="http://schemas.microsoft.com/office/drawing/2014/main" id="{B0736AEF-1FE3-948F-15EE-6C9490CA3FB6}"/>
              </a:ext>
            </a:extLst>
          </p:cNvPr>
          <p:cNvSpPr/>
          <p:nvPr/>
        </p:nvSpPr>
        <p:spPr>
          <a:xfrm>
            <a:off x="1124747" y="3685522"/>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Malware Reversing</a:t>
            </a:r>
          </a:p>
        </p:txBody>
      </p:sp>
      <p:sp>
        <p:nvSpPr>
          <p:cNvPr id="79" name="Rectangle 78">
            <a:extLst>
              <a:ext uri="{FF2B5EF4-FFF2-40B4-BE49-F238E27FC236}">
                <a16:creationId xmlns:a16="http://schemas.microsoft.com/office/drawing/2014/main" id="{8524B845-07D4-FA9A-6463-90D1FE2FA976}"/>
              </a:ext>
            </a:extLst>
          </p:cNvPr>
          <p:cNvSpPr/>
          <p:nvPr/>
        </p:nvSpPr>
        <p:spPr>
          <a:xfrm>
            <a:off x="1123357" y="4276738"/>
            <a:ext cx="1191503"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Network Forensic Analysis</a:t>
            </a:r>
          </a:p>
        </p:txBody>
      </p:sp>
      <p:sp>
        <p:nvSpPr>
          <p:cNvPr id="80" name="Rectangle 79">
            <a:extLst>
              <a:ext uri="{FF2B5EF4-FFF2-40B4-BE49-F238E27FC236}">
                <a16:creationId xmlns:a16="http://schemas.microsoft.com/office/drawing/2014/main" id="{51745249-029C-C8CB-2B35-DF7818B98198}"/>
              </a:ext>
            </a:extLst>
          </p:cNvPr>
          <p:cNvSpPr/>
          <p:nvPr/>
        </p:nvSpPr>
        <p:spPr>
          <a:xfrm>
            <a:off x="1124747" y="4839793"/>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Host Forensic Analysis</a:t>
            </a:r>
          </a:p>
        </p:txBody>
      </p:sp>
      <p:sp>
        <p:nvSpPr>
          <p:cNvPr id="81" name="Rectangle 80">
            <a:extLst>
              <a:ext uri="{FF2B5EF4-FFF2-40B4-BE49-F238E27FC236}">
                <a16:creationId xmlns:a16="http://schemas.microsoft.com/office/drawing/2014/main" id="{BAE974E8-9012-E556-E18C-B60D6D68C7C3}"/>
              </a:ext>
            </a:extLst>
          </p:cNvPr>
          <p:cNvSpPr/>
          <p:nvPr/>
        </p:nvSpPr>
        <p:spPr>
          <a:xfrm>
            <a:off x="1124747" y="5411918"/>
            <a:ext cx="1188720" cy="46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Comms Analysis</a:t>
            </a:r>
          </a:p>
        </p:txBody>
      </p:sp>
      <p:sp>
        <p:nvSpPr>
          <p:cNvPr id="10" name="Rectangle 9">
            <a:extLst>
              <a:ext uri="{FF2B5EF4-FFF2-40B4-BE49-F238E27FC236}">
                <a16:creationId xmlns:a16="http://schemas.microsoft.com/office/drawing/2014/main" id="{C3E88739-BE64-F1A9-EE6E-F6B43954FA0D}"/>
              </a:ext>
            </a:extLst>
          </p:cNvPr>
          <p:cNvSpPr/>
          <p:nvPr/>
        </p:nvSpPr>
        <p:spPr>
          <a:xfrm>
            <a:off x="4719025" y="3069031"/>
            <a:ext cx="1188720" cy="466344"/>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1100" b="1" dirty="0">
                <a:solidFill>
                  <a:prstClr val="white"/>
                </a:solidFill>
                <a:latin typeface="Calibri" panose="020F0502020204030204"/>
              </a:rPr>
              <a:t>Planning Section Chief</a:t>
            </a:r>
          </a:p>
        </p:txBody>
      </p:sp>
      <p:sp>
        <p:nvSpPr>
          <p:cNvPr id="43" name="Title 2">
            <a:extLst>
              <a:ext uri="{FF2B5EF4-FFF2-40B4-BE49-F238E27FC236}">
                <a16:creationId xmlns:a16="http://schemas.microsoft.com/office/drawing/2014/main" id="{DA590AEA-1CEA-5A54-738C-04D69798BC5A}"/>
              </a:ext>
            </a:extLst>
          </p:cNvPr>
          <p:cNvSpPr>
            <a:spLocks noGrp="1"/>
          </p:cNvSpPr>
          <p:nvPr>
            <p:ph type="title"/>
          </p:nvPr>
        </p:nvSpPr>
        <p:spPr>
          <a:xfrm>
            <a:off x="2795886" y="157974"/>
            <a:ext cx="7872113" cy="469783"/>
          </a:xfrm>
        </p:spPr>
        <p:txBody>
          <a:bodyPr>
            <a:normAutofit/>
          </a:bodyPr>
          <a:lstStyle/>
          <a:p>
            <a:r>
              <a:rPr lang="en-US" dirty="0"/>
              <a:t>ICS4ICS Organization Chart: Start Small</a:t>
            </a:r>
          </a:p>
        </p:txBody>
      </p:sp>
      <p:pic>
        <p:nvPicPr>
          <p:cNvPr id="3" name="Picture Placeholder 26" descr="A person with glasses and a suit&#10;&#10;Description automatically generated">
            <a:extLst>
              <a:ext uri="{FF2B5EF4-FFF2-40B4-BE49-F238E27FC236}">
                <a16:creationId xmlns:a16="http://schemas.microsoft.com/office/drawing/2014/main" id="{5828F238-9382-254F-CFD9-91287DA408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20401" y="152400"/>
            <a:ext cx="1095883" cy="1097173"/>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44" name="Rectangle: Rounded Corners 43">
            <a:extLst>
              <a:ext uri="{FF2B5EF4-FFF2-40B4-BE49-F238E27FC236}">
                <a16:creationId xmlns:a16="http://schemas.microsoft.com/office/drawing/2014/main" id="{B454CC29-C434-0DC9-4FB9-58A0C0AF22E2}"/>
              </a:ext>
            </a:extLst>
          </p:cNvPr>
          <p:cNvSpPr/>
          <p:nvPr/>
        </p:nvSpPr>
        <p:spPr>
          <a:xfrm>
            <a:off x="4616444" y="1467991"/>
            <a:ext cx="1407467" cy="12192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05AA09E8-C873-BDAA-CB0E-420EA3EDE18F}"/>
              </a:ext>
            </a:extLst>
          </p:cNvPr>
          <p:cNvSpPr/>
          <p:nvPr/>
        </p:nvSpPr>
        <p:spPr>
          <a:xfrm>
            <a:off x="5486604" y="705987"/>
            <a:ext cx="1407467" cy="5996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264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8331" y="76200"/>
            <a:ext cx="10346963" cy="609600"/>
          </a:xfrm>
        </p:spPr>
        <p:txBody>
          <a:bodyPr/>
          <a:lstStyle/>
          <a:p>
            <a:r>
              <a:rPr lang="en-US" dirty="0"/>
              <a:t>Color-Coded ICS4ICS Meetings, Briefings, and Work Sessions</a:t>
            </a:r>
          </a:p>
        </p:txBody>
      </p:sp>
      <p:grpSp>
        <p:nvGrpSpPr>
          <p:cNvPr id="93" name="Group 92">
            <a:extLst>
              <a:ext uri="{FF2B5EF4-FFF2-40B4-BE49-F238E27FC236}">
                <a16:creationId xmlns:a16="http://schemas.microsoft.com/office/drawing/2014/main" id="{FD4A6F0F-5FCC-AC69-E59B-A828ADDB4CDD}"/>
              </a:ext>
            </a:extLst>
          </p:cNvPr>
          <p:cNvGrpSpPr/>
          <p:nvPr/>
        </p:nvGrpSpPr>
        <p:grpSpPr>
          <a:xfrm>
            <a:off x="8831277" y="2730916"/>
            <a:ext cx="2360587" cy="1020555"/>
            <a:chOff x="8130816" y="3099482"/>
            <a:chExt cx="2360586" cy="1020555"/>
          </a:xfrm>
        </p:grpSpPr>
        <p:grpSp>
          <p:nvGrpSpPr>
            <p:cNvPr id="38" name="Group 37">
              <a:extLst>
                <a:ext uri="{FF2B5EF4-FFF2-40B4-BE49-F238E27FC236}">
                  <a16:creationId xmlns:a16="http://schemas.microsoft.com/office/drawing/2014/main" id="{693CA63C-6640-E2CE-018D-0D509F345B4B}"/>
                </a:ext>
              </a:extLst>
            </p:cNvPr>
            <p:cNvGrpSpPr/>
            <p:nvPr/>
          </p:nvGrpSpPr>
          <p:grpSpPr>
            <a:xfrm>
              <a:off x="9812859" y="3099818"/>
              <a:ext cx="678543" cy="1019882"/>
              <a:chOff x="10179959" y="2809468"/>
              <a:chExt cx="678543" cy="1019882"/>
            </a:xfrm>
          </p:grpSpPr>
          <p:pic>
            <p:nvPicPr>
              <p:cNvPr id="35" name="Picture 34" descr="A person with a goatee&#10;&#10;Description automatically generated">
                <a:extLst>
                  <a:ext uri="{FF2B5EF4-FFF2-40B4-BE49-F238E27FC236}">
                    <a16:creationId xmlns:a16="http://schemas.microsoft.com/office/drawing/2014/main" id="{B5D49BD7-831F-4085-2F7C-B58E73D80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959" y="2809468"/>
                <a:ext cx="678543" cy="678543"/>
              </a:xfrm>
              <a:prstGeom prst="rect">
                <a:avLst/>
              </a:prstGeom>
            </p:spPr>
          </p:pic>
          <p:sp>
            <p:nvSpPr>
              <p:cNvPr id="23" name="Content Placeholder 2">
                <a:extLst>
                  <a:ext uri="{FF2B5EF4-FFF2-40B4-BE49-F238E27FC236}">
                    <a16:creationId xmlns:a16="http://schemas.microsoft.com/office/drawing/2014/main" id="{BB445425-5488-EEBB-9163-7C6AFD22EC54}"/>
                  </a:ext>
                </a:extLst>
              </p:cNvPr>
              <p:cNvSpPr txBox="1">
                <a:spLocks/>
              </p:cNvSpPr>
              <p:nvPr/>
            </p:nvSpPr>
            <p:spPr>
              <a:xfrm>
                <a:off x="10195850"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SOFR</a:t>
                </a:r>
              </a:p>
            </p:txBody>
          </p:sp>
        </p:grpSp>
        <p:grpSp>
          <p:nvGrpSpPr>
            <p:cNvPr id="36" name="Group 35">
              <a:extLst>
                <a:ext uri="{FF2B5EF4-FFF2-40B4-BE49-F238E27FC236}">
                  <a16:creationId xmlns:a16="http://schemas.microsoft.com/office/drawing/2014/main" id="{E99C0FB5-469F-E042-8F3C-A33B433D2227}"/>
                </a:ext>
              </a:extLst>
            </p:cNvPr>
            <p:cNvGrpSpPr/>
            <p:nvPr/>
          </p:nvGrpSpPr>
          <p:grpSpPr>
            <a:xfrm>
              <a:off x="8971836" y="3099482"/>
              <a:ext cx="696741" cy="1020555"/>
              <a:chOff x="9320941" y="2808795"/>
              <a:chExt cx="696741" cy="1020555"/>
            </a:xfrm>
          </p:grpSpPr>
          <p:pic>
            <p:nvPicPr>
              <p:cNvPr id="31" name="Picture Placeholder 26" descr="A person with dark hair and green eyes&#10;&#10;Description automatically generated">
                <a:extLst>
                  <a:ext uri="{FF2B5EF4-FFF2-40B4-BE49-F238E27FC236}">
                    <a16:creationId xmlns:a16="http://schemas.microsoft.com/office/drawing/2014/main" id="{D281C6BE-475D-3B25-1CB2-556536D981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20941" y="2808795"/>
                <a:ext cx="696741"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25" name="Content Placeholder 2">
                <a:extLst>
                  <a:ext uri="{FF2B5EF4-FFF2-40B4-BE49-F238E27FC236}">
                    <a16:creationId xmlns:a16="http://schemas.microsoft.com/office/drawing/2014/main" id="{6421637F-A73B-C520-30D8-D8A12DE0F570}"/>
                  </a:ext>
                </a:extLst>
              </p:cNvPr>
              <p:cNvSpPr txBox="1">
                <a:spLocks/>
              </p:cNvSpPr>
              <p:nvPr/>
            </p:nvSpPr>
            <p:spPr>
              <a:xfrm>
                <a:off x="9345931"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PSC</a:t>
                </a:r>
              </a:p>
            </p:txBody>
          </p:sp>
        </p:grpSp>
        <p:grpSp>
          <p:nvGrpSpPr>
            <p:cNvPr id="49" name="Group 48">
              <a:extLst>
                <a:ext uri="{FF2B5EF4-FFF2-40B4-BE49-F238E27FC236}">
                  <a16:creationId xmlns:a16="http://schemas.microsoft.com/office/drawing/2014/main" id="{88992AEF-D17C-137E-0B5B-F8DC25F1AB1A}"/>
                </a:ext>
              </a:extLst>
            </p:cNvPr>
            <p:cNvGrpSpPr/>
            <p:nvPr/>
          </p:nvGrpSpPr>
          <p:grpSpPr>
            <a:xfrm>
              <a:off x="8130816" y="3099482"/>
              <a:ext cx="696741" cy="1020555"/>
              <a:chOff x="8454809" y="2808795"/>
              <a:chExt cx="696741" cy="1020555"/>
            </a:xfrm>
          </p:grpSpPr>
          <p:pic>
            <p:nvPicPr>
              <p:cNvPr id="29" name="Picture Placeholder 26" descr="A cartoon of a person with glasses&#10;&#10;Description automatically generated">
                <a:extLst>
                  <a:ext uri="{FF2B5EF4-FFF2-40B4-BE49-F238E27FC236}">
                    <a16:creationId xmlns:a16="http://schemas.microsoft.com/office/drawing/2014/main" id="{BC45434E-6DE1-D647-956F-A6C2F009B9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54809" y="2808795"/>
                <a:ext cx="696741" cy="679889"/>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27" name="Content Placeholder 2">
                <a:extLst>
                  <a:ext uri="{FF2B5EF4-FFF2-40B4-BE49-F238E27FC236}">
                    <a16:creationId xmlns:a16="http://schemas.microsoft.com/office/drawing/2014/main" id="{7A0ED826-4DB2-36EF-B98F-56A76777C58C}"/>
                  </a:ext>
                </a:extLst>
              </p:cNvPr>
              <p:cNvSpPr txBox="1">
                <a:spLocks/>
              </p:cNvSpPr>
              <p:nvPr/>
            </p:nvSpPr>
            <p:spPr>
              <a:xfrm>
                <a:off x="8479799"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OSC</a:t>
                </a:r>
              </a:p>
            </p:txBody>
          </p:sp>
        </p:grpSp>
      </p:grpSp>
      <p:sp>
        <p:nvSpPr>
          <p:cNvPr id="30" name="Content Placeholder 2">
            <a:extLst>
              <a:ext uri="{FF2B5EF4-FFF2-40B4-BE49-F238E27FC236}">
                <a16:creationId xmlns:a16="http://schemas.microsoft.com/office/drawing/2014/main" id="{898D6B59-2702-F14B-3A75-147D98F3CD28}"/>
              </a:ext>
            </a:extLst>
          </p:cNvPr>
          <p:cNvSpPr txBox="1">
            <a:spLocks/>
          </p:cNvSpPr>
          <p:nvPr/>
        </p:nvSpPr>
        <p:spPr>
          <a:xfrm>
            <a:off x="8831279" y="5016915"/>
            <a:ext cx="1824015" cy="27338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j-lt"/>
              </a:rPr>
              <a:t>All Members</a:t>
            </a:r>
          </a:p>
        </p:txBody>
      </p:sp>
      <p:sp>
        <p:nvSpPr>
          <p:cNvPr id="43" name="Content Placeholder 2">
            <a:extLst>
              <a:ext uri="{FF2B5EF4-FFF2-40B4-BE49-F238E27FC236}">
                <a16:creationId xmlns:a16="http://schemas.microsoft.com/office/drawing/2014/main" id="{2F27A860-2791-D307-9218-16A7D0FE71EB}"/>
              </a:ext>
            </a:extLst>
          </p:cNvPr>
          <p:cNvSpPr txBox="1">
            <a:spLocks/>
          </p:cNvSpPr>
          <p:nvPr/>
        </p:nvSpPr>
        <p:spPr>
          <a:xfrm>
            <a:off x="1578742" y="3007984"/>
            <a:ext cx="1824015" cy="40583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dirty="0">
                <a:latin typeface="+mj-lt"/>
              </a:rPr>
              <a:t>All Members</a:t>
            </a:r>
          </a:p>
        </p:txBody>
      </p:sp>
      <p:grpSp>
        <p:nvGrpSpPr>
          <p:cNvPr id="96" name="Group 95">
            <a:extLst>
              <a:ext uri="{FF2B5EF4-FFF2-40B4-BE49-F238E27FC236}">
                <a16:creationId xmlns:a16="http://schemas.microsoft.com/office/drawing/2014/main" id="{C5CD6BBE-37E3-9EF6-A21A-62E373B9FF40}"/>
              </a:ext>
            </a:extLst>
          </p:cNvPr>
          <p:cNvGrpSpPr/>
          <p:nvPr/>
        </p:nvGrpSpPr>
        <p:grpSpPr>
          <a:xfrm>
            <a:off x="1640453" y="4683236"/>
            <a:ext cx="1788547" cy="1235929"/>
            <a:chOff x="1361333" y="4923420"/>
            <a:chExt cx="1788546" cy="1235929"/>
          </a:xfrm>
        </p:grpSpPr>
        <p:grpSp>
          <p:nvGrpSpPr>
            <p:cNvPr id="45" name="Group 44">
              <a:extLst>
                <a:ext uri="{FF2B5EF4-FFF2-40B4-BE49-F238E27FC236}">
                  <a16:creationId xmlns:a16="http://schemas.microsoft.com/office/drawing/2014/main" id="{D1AABA8E-E2FE-7487-EBDE-35ABD2E803F3}"/>
                </a:ext>
              </a:extLst>
            </p:cNvPr>
            <p:cNvGrpSpPr/>
            <p:nvPr/>
          </p:nvGrpSpPr>
          <p:grpSpPr>
            <a:xfrm>
              <a:off x="2453138" y="4946744"/>
              <a:ext cx="696741" cy="1020555"/>
              <a:chOff x="9320941" y="2808795"/>
              <a:chExt cx="696741" cy="1020555"/>
            </a:xfrm>
          </p:grpSpPr>
          <p:pic>
            <p:nvPicPr>
              <p:cNvPr id="46" name="Picture Placeholder 26" descr="A person with dark hair and green eyes&#10;&#10;Description automatically generated">
                <a:extLst>
                  <a:ext uri="{FF2B5EF4-FFF2-40B4-BE49-F238E27FC236}">
                    <a16:creationId xmlns:a16="http://schemas.microsoft.com/office/drawing/2014/main" id="{605C2B88-94F8-88B0-5FCC-C8117691DC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20941" y="2808795"/>
                <a:ext cx="696741"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47" name="Content Placeholder 2">
                <a:extLst>
                  <a:ext uri="{FF2B5EF4-FFF2-40B4-BE49-F238E27FC236}">
                    <a16:creationId xmlns:a16="http://schemas.microsoft.com/office/drawing/2014/main" id="{9584A624-AD48-AB46-A6AE-8D69104698AB}"/>
                  </a:ext>
                </a:extLst>
              </p:cNvPr>
              <p:cNvSpPr txBox="1">
                <a:spLocks/>
              </p:cNvSpPr>
              <p:nvPr/>
            </p:nvSpPr>
            <p:spPr>
              <a:xfrm>
                <a:off x="9345931"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PSC</a:t>
                </a:r>
              </a:p>
            </p:txBody>
          </p:sp>
        </p:grpSp>
        <p:grpSp>
          <p:nvGrpSpPr>
            <p:cNvPr id="75" name="Group 74">
              <a:extLst>
                <a:ext uri="{FF2B5EF4-FFF2-40B4-BE49-F238E27FC236}">
                  <a16:creationId xmlns:a16="http://schemas.microsoft.com/office/drawing/2014/main" id="{1D4B049B-DF56-60F5-AADE-0E485B52A86E}"/>
                </a:ext>
              </a:extLst>
            </p:cNvPr>
            <p:cNvGrpSpPr/>
            <p:nvPr/>
          </p:nvGrpSpPr>
          <p:grpSpPr>
            <a:xfrm>
              <a:off x="1361333" y="4923420"/>
              <a:ext cx="1193625" cy="1235929"/>
              <a:chOff x="7851966" y="921260"/>
              <a:chExt cx="1193625" cy="1235929"/>
            </a:xfrm>
          </p:grpSpPr>
          <p:sp>
            <p:nvSpPr>
              <p:cNvPr id="8" name="Content Placeholder 2">
                <a:extLst>
                  <a:ext uri="{FF2B5EF4-FFF2-40B4-BE49-F238E27FC236}">
                    <a16:creationId xmlns:a16="http://schemas.microsoft.com/office/drawing/2014/main" id="{3219B3AC-88AD-0842-16E0-89214CE32671}"/>
                  </a:ext>
                </a:extLst>
              </p:cNvPr>
              <p:cNvSpPr txBox="1">
                <a:spLocks/>
              </p:cNvSpPr>
              <p:nvPr/>
            </p:nvSpPr>
            <p:spPr>
              <a:xfrm>
                <a:off x="7851966" y="1904403"/>
                <a:ext cx="1193625" cy="252786"/>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None/>
                </a:pPr>
                <a:r>
                  <a:rPr lang="en-US" sz="1800" dirty="0">
                    <a:latin typeface="+mn-lt"/>
                  </a:rPr>
                  <a:t>UC if exists</a:t>
                </a:r>
              </a:p>
            </p:txBody>
          </p:sp>
          <p:pic>
            <p:nvPicPr>
              <p:cNvPr id="26" name="Picture Placeholder 26" descr="A cartoon of a person&#10;&#10;Description automatically generated">
                <a:extLst>
                  <a:ext uri="{FF2B5EF4-FFF2-40B4-BE49-F238E27FC236}">
                    <a16:creationId xmlns:a16="http://schemas.microsoft.com/office/drawing/2014/main" id="{EA271D26-407A-0EA9-31D4-6E4E4B71913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104944" y="921260"/>
                <a:ext cx="687669" cy="679888"/>
              </a:xfrm>
              <a:prstGeom prst="ellipse">
                <a:avLst/>
              </a:prstGeom>
              <a:ln>
                <a:solidFill>
                  <a:schemeClr val="bg2">
                    <a:lumMod val="90000"/>
                  </a:schemeClr>
                </a:solidFill>
              </a:ln>
            </p:spPr>
          </p:pic>
          <p:sp>
            <p:nvSpPr>
              <p:cNvPr id="48" name="Content Placeholder 2">
                <a:extLst>
                  <a:ext uri="{FF2B5EF4-FFF2-40B4-BE49-F238E27FC236}">
                    <a16:creationId xmlns:a16="http://schemas.microsoft.com/office/drawing/2014/main" id="{591988A6-8496-7B54-6B95-CC2089353316}"/>
                  </a:ext>
                </a:extLst>
              </p:cNvPr>
              <p:cNvSpPr txBox="1">
                <a:spLocks/>
              </p:cNvSpPr>
              <p:nvPr/>
            </p:nvSpPr>
            <p:spPr>
              <a:xfrm>
                <a:off x="8125398" y="1645159"/>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IC</a:t>
                </a:r>
              </a:p>
            </p:txBody>
          </p:sp>
        </p:grpSp>
      </p:grpSp>
      <p:sp>
        <p:nvSpPr>
          <p:cNvPr id="52" name="Content Placeholder 2">
            <a:extLst>
              <a:ext uri="{FF2B5EF4-FFF2-40B4-BE49-F238E27FC236}">
                <a16:creationId xmlns:a16="http://schemas.microsoft.com/office/drawing/2014/main" id="{91DF3F01-4733-61D9-519E-9745200901B9}"/>
              </a:ext>
            </a:extLst>
          </p:cNvPr>
          <p:cNvSpPr txBox="1">
            <a:spLocks/>
          </p:cNvSpPr>
          <p:nvPr/>
        </p:nvSpPr>
        <p:spPr>
          <a:xfrm>
            <a:off x="2209132" y="3950115"/>
            <a:ext cx="1193625" cy="294192"/>
          </a:xfrm>
          <a:prstGeom prst="rect">
            <a:avLst/>
          </a:prstGeom>
        </p:spPr>
        <p:txBody>
          <a:bodyPr vert="horz" lIns="0" tIns="0" rIns="0" bIns="0" rtlCol="0">
            <a:normAutofit fontScale="77500" lnSpcReduction="2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dirty="0">
                <a:latin typeface="+mj-lt"/>
              </a:rPr>
              <a:t>All Members</a:t>
            </a:r>
          </a:p>
        </p:txBody>
      </p:sp>
      <p:grpSp>
        <p:nvGrpSpPr>
          <p:cNvPr id="92" name="Group 91">
            <a:extLst>
              <a:ext uri="{FF2B5EF4-FFF2-40B4-BE49-F238E27FC236}">
                <a16:creationId xmlns:a16="http://schemas.microsoft.com/office/drawing/2014/main" id="{11B7B41B-3C90-A8FF-619F-6AABF8931A8A}"/>
              </a:ext>
            </a:extLst>
          </p:cNvPr>
          <p:cNvGrpSpPr/>
          <p:nvPr/>
        </p:nvGrpSpPr>
        <p:grpSpPr>
          <a:xfrm>
            <a:off x="283341" y="1353148"/>
            <a:ext cx="3145660" cy="1020556"/>
            <a:chOff x="208973" y="1537844"/>
            <a:chExt cx="3145660" cy="1020555"/>
          </a:xfrm>
        </p:grpSpPr>
        <p:grpSp>
          <p:nvGrpSpPr>
            <p:cNvPr id="63" name="Group 62">
              <a:extLst>
                <a:ext uri="{FF2B5EF4-FFF2-40B4-BE49-F238E27FC236}">
                  <a16:creationId xmlns:a16="http://schemas.microsoft.com/office/drawing/2014/main" id="{F8E64E1D-F3E3-9C67-FF4C-A0037276BB2C}"/>
                </a:ext>
              </a:extLst>
            </p:cNvPr>
            <p:cNvGrpSpPr/>
            <p:nvPr/>
          </p:nvGrpSpPr>
          <p:grpSpPr>
            <a:xfrm>
              <a:off x="2676090" y="1537844"/>
              <a:ext cx="678543" cy="1019883"/>
              <a:chOff x="2634022" y="1257737"/>
              <a:chExt cx="678543" cy="1019883"/>
            </a:xfrm>
          </p:grpSpPr>
          <p:pic>
            <p:nvPicPr>
              <p:cNvPr id="41" name="Picture Placeholder 26" descr="A person with a beard and mustache&#10;&#10;Description automatically generated">
                <a:extLst>
                  <a:ext uri="{FF2B5EF4-FFF2-40B4-BE49-F238E27FC236}">
                    <a16:creationId xmlns:a16="http://schemas.microsoft.com/office/drawing/2014/main" id="{A0070843-5F8C-2A07-B7E3-D2C2F1FD6CD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34022" y="1257737"/>
                <a:ext cx="678543" cy="678543"/>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16" name="TextBox 15">
                <a:extLst>
                  <a:ext uri="{FF2B5EF4-FFF2-40B4-BE49-F238E27FC236}">
                    <a16:creationId xmlns:a16="http://schemas.microsoft.com/office/drawing/2014/main" id="{4B292664-4FE5-3C91-9B26-2A09248BB511}"/>
                  </a:ext>
                </a:extLst>
              </p:cNvPr>
              <p:cNvSpPr txBox="1"/>
              <p:nvPr/>
            </p:nvSpPr>
            <p:spPr>
              <a:xfrm>
                <a:off x="2674903" y="1908288"/>
                <a:ext cx="577402" cy="369332"/>
              </a:xfrm>
              <a:prstGeom prst="rect">
                <a:avLst/>
              </a:prstGeom>
              <a:noFill/>
            </p:spPr>
            <p:txBody>
              <a:bodyPr wrap="none" rtlCol="0">
                <a:spAutoFit/>
              </a:bodyPr>
              <a:lstStyle/>
              <a:p>
                <a:r>
                  <a:rPr lang="en-US" dirty="0">
                    <a:latin typeface="+mn-lt"/>
                  </a:rPr>
                  <a:t>LSC</a:t>
                </a:r>
              </a:p>
            </p:txBody>
          </p:sp>
        </p:grpSp>
        <p:grpSp>
          <p:nvGrpSpPr>
            <p:cNvPr id="53" name="Group 52">
              <a:extLst>
                <a:ext uri="{FF2B5EF4-FFF2-40B4-BE49-F238E27FC236}">
                  <a16:creationId xmlns:a16="http://schemas.microsoft.com/office/drawing/2014/main" id="{62601B13-8AFD-C026-569F-8DC9A1BE2363}"/>
                </a:ext>
              </a:extLst>
            </p:cNvPr>
            <p:cNvGrpSpPr/>
            <p:nvPr/>
          </p:nvGrpSpPr>
          <p:grpSpPr>
            <a:xfrm>
              <a:off x="1865849" y="1537844"/>
              <a:ext cx="678543" cy="1019882"/>
              <a:chOff x="10179959" y="2809468"/>
              <a:chExt cx="678543" cy="1019882"/>
            </a:xfrm>
          </p:grpSpPr>
          <p:pic>
            <p:nvPicPr>
              <p:cNvPr id="54" name="Picture 53" descr="A person with a goatee&#10;&#10;Description automatically generated">
                <a:extLst>
                  <a:ext uri="{FF2B5EF4-FFF2-40B4-BE49-F238E27FC236}">
                    <a16:creationId xmlns:a16="http://schemas.microsoft.com/office/drawing/2014/main" id="{831E890A-5CD7-F36E-C91F-A96A7197E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9959" y="2809468"/>
                <a:ext cx="678543" cy="678543"/>
              </a:xfrm>
              <a:prstGeom prst="rect">
                <a:avLst/>
              </a:prstGeom>
            </p:spPr>
          </p:pic>
          <p:sp>
            <p:nvSpPr>
              <p:cNvPr id="55" name="Content Placeholder 2">
                <a:extLst>
                  <a:ext uri="{FF2B5EF4-FFF2-40B4-BE49-F238E27FC236}">
                    <a16:creationId xmlns:a16="http://schemas.microsoft.com/office/drawing/2014/main" id="{8B4C4708-FA3A-09CF-DF7A-79EF2B6A589C}"/>
                  </a:ext>
                </a:extLst>
              </p:cNvPr>
              <p:cNvSpPr txBox="1">
                <a:spLocks/>
              </p:cNvSpPr>
              <p:nvPr/>
            </p:nvSpPr>
            <p:spPr>
              <a:xfrm>
                <a:off x="10195850"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SOFR</a:t>
                </a:r>
              </a:p>
            </p:txBody>
          </p:sp>
        </p:grpSp>
        <p:grpSp>
          <p:nvGrpSpPr>
            <p:cNvPr id="56" name="Group 55">
              <a:extLst>
                <a:ext uri="{FF2B5EF4-FFF2-40B4-BE49-F238E27FC236}">
                  <a16:creationId xmlns:a16="http://schemas.microsoft.com/office/drawing/2014/main" id="{1F8D8290-4F60-708D-1D04-EAA99E4EE863}"/>
                </a:ext>
              </a:extLst>
            </p:cNvPr>
            <p:cNvGrpSpPr/>
            <p:nvPr/>
          </p:nvGrpSpPr>
          <p:grpSpPr>
            <a:xfrm>
              <a:off x="1037411" y="1537844"/>
              <a:ext cx="696741" cy="1020555"/>
              <a:chOff x="9320941" y="2808795"/>
              <a:chExt cx="696741" cy="1020555"/>
            </a:xfrm>
          </p:grpSpPr>
          <p:pic>
            <p:nvPicPr>
              <p:cNvPr id="57" name="Picture Placeholder 26" descr="A person with dark hair and green eyes&#10;&#10;Description automatically generated">
                <a:extLst>
                  <a:ext uri="{FF2B5EF4-FFF2-40B4-BE49-F238E27FC236}">
                    <a16:creationId xmlns:a16="http://schemas.microsoft.com/office/drawing/2014/main" id="{C767FF88-292D-689A-A1D6-A5110D2139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20941" y="2808795"/>
                <a:ext cx="696741" cy="679888"/>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58" name="Content Placeholder 2">
                <a:extLst>
                  <a:ext uri="{FF2B5EF4-FFF2-40B4-BE49-F238E27FC236}">
                    <a16:creationId xmlns:a16="http://schemas.microsoft.com/office/drawing/2014/main" id="{DC8BC023-4EC8-E48D-EE67-3902B8E49F65}"/>
                  </a:ext>
                </a:extLst>
              </p:cNvPr>
              <p:cNvSpPr txBox="1">
                <a:spLocks/>
              </p:cNvSpPr>
              <p:nvPr/>
            </p:nvSpPr>
            <p:spPr>
              <a:xfrm>
                <a:off x="9345931"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PSC</a:t>
                </a:r>
              </a:p>
            </p:txBody>
          </p:sp>
        </p:grpSp>
        <p:grpSp>
          <p:nvGrpSpPr>
            <p:cNvPr id="59" name="Group 58">
              <a:extLst>
                <a:ext uri="{FF2B5EF4-FFF2-40B4-BE49-F238E27FC236}">
                  <a16:creationId xmlns:a16="http://schemas.microsoft.com/office/drawing/2014/main" id="{07F7F583-6693-7CE8-5EBB-B6D163B6C2CB}"/>
                </a:ext>
              </a:extLst>
            </p:cNvPr>
            <p:cNvGrpSpPr/>
            <p:nvPr/>
          </p:nvGrpSpPr>
          <p:grpSpPr>
            <a:xfrm>
              <a:off x="208973" y="1537844"/>
              <a:ext cx="696741" cy="1020555"/>
              <a:chOff x="8454809" y="2808795"/>
              <a:chExt cx="696741" cy="1020555"/>
            </a:xfrm>
          </p:grpSpPr>
          <p:pic>
            <p:nvPicPr>
              <p:cNvPr id="60" name="Picture Placeholder 26" descr="A cartoon of a person with glasses&#10;&#10;Description automatically generated">
                <a:extLst>
                  <a:ext uri="{FF2B5EF4-FFF2-40B4-BE49-F238E27FC236}">
                    <a16:creationId xmlns:a16="http://schemas.microsoft.com/office/drawing/2014/main" id="{30EE80AB-7B15-9459-C947-5EF5B943166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54809" y="2808795"/>
                <a:ext cx="696741" cy="679889"/>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61" name="Content Placeholder 2">
                <a:extLst>
                  <a:ext uri="{FF2B5EF4-FFF2-40B4-BE49-F238E27FC236}">
                    <a16:creationId xmlns:a16="http://schemas.microsoft.com/office/drawing/2014/main" id="{3BDA1B43-8BA8-5CC2-E98C-78B3D92E383A}"/>
                  </a:ext>
                </a:extLst>
              </p:cNvPr>
              <p:cNvSpPr txBox="1">
                <a:spLocks/>
              </p:cNvSpPr>
              <p:nvPr/>
            </p:nvSpPr>
            <p:spPr>
              <a:xfrm>
                <a:off x="8479799" y="3555967"/>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OSC</a:t>
                </a:r>
              </a:p>
            </p:txBody>
          </p:sp>
        </p:grpSp>
      </p:grpSp>
      <p:grpSp>
        <p:nvGrpSpPr>
          <p:cNvPr id="13" name="Group 12">
            <a:extLst>
              <a:ext uri="{FF2B5EF4-FFF2-40B4-BE49-F238E27FC236}">
                <a16:creationId xmlns:a16="http://schemas.microsoft.com/office/drawing/2014/main" id="{853F3360-3C49-B111-FA0A-BA46D4012BB3}"/>
              </a:ext>
            </a:extLst>
          </p:cNvPr>
          <p:cNvGrpSpPr/>
          <p:nvPr/>
        </p:nvGrpSpPr>
        <p:grpSpPr>
          <a:xfrm>
            <a:off x="8831279" y="1353147"/>
            <a:ext cx="2956687" cy="1250139"/>
            <a:chOff x="8831278" y="1786355"/>
            <a:chExt cx="2956687" cy="1250139"/>
          </a:xfrm>
        </p:grpSpPr>
        <p:sp>
          <p:nvSpPr>
            <p:cNvPr id="78" name="Content Placeholder 2">
              <a:extLst>
                <a:ext uri="{FF2B5EF4-FFF2-40B4-BE49-F238E27FC236}">
                  <a16:creationId xmlns:a16="http://schemas.microsoft.com/office/drawing/2014/main" id="{2C8777A5-752A-F1BF-D6EE-332AF1F15C60}"/>
                </a:ext>
              </a:extLst>
            </p:cNvPr>
            <p:cNvSpPr txBox="1">
              <a:spLocks/>
            </p:cNvSpPr>
            <p:nvPr/>
          </p:nvSpPr>
          <p:spPr>
            <a:xfrm>
              <a:off x="9021303" y="2763111"/>
              <a:ext cx="2576637" cy="273383"/>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mj-lt"/>
                </a:rPr>
                <a:t>And Cooperating Team(s)</a:t>
              </a:r>
            </a:p>
          </p:txBody>
        </p:sp>
        <p:grpSp>
          <p:nvGrpSpPr>
            <p:cNvPr id="90" name="Group 89">
              <a:extLst>
                <a:ext uri="{FF2B5EF4-FFF2-40B4-BE49-F238E27FC236}">
                  <a16:creationId xmlns:a16="http://schemas.microsoft.com/office/drawing/2014/main" id="{FDB6EC80-C717-BA84-8219-C56AE123548C}"/>
                </a:ext>
              </a:extLst>
            </p:cNvPr>
            <p:cNvGrpSpPr/>
            <p:nvPr/>
          </p:nvGrpSpPr>
          <p:grpSpPr>
            <a:xfrm>
              <a:off x="8831278" y="1786355"/>
              <a:ext cx="2956687" cy="982735"/>
              <a:chOff x="8002800" y="1083842"/>
              <a:chExt cx="2956687" cy="982735"/>
            </a:xfrm>
          </p:grpSpPr>
          <p:grpSp>
            <p:nvGrpSpPr>
              <p:cNvPr id="87" name="Group 86">
                <a:extLst>
                  <a:ext uri="{FF2B5EF4-FFF2-40B4-BE49-F238E27FC236}">
                    <a16:creationId xmlns:a16="http://schemas.microsoft.com/office/drawing/2014/main" id="{C6D21538-6F46-41B9-8369-84C09E818152}"/>
                  </a:ext>
                </a:extLst>
              </p:cNvPr>
              <p:cNvGrpSpPr/>
              <p:nvPr/>
            </p:nvGrpSpPr>
            <p:grpSpPr>
              <a:xfrm>
                <a:off x="9547360" y="1083842"/>
                <a:ext cx="649224" cy="982735"/>
                <a:chOff x="9662495" y="1112026"/>
                <a:chExt cx="649224" cy="982735"/>
              </a:xfrm>
            </p:grpSpPr>
            <p:pic>
              <p:nvPicPr>
                <p:cNvPr id="65" name="Picture Placeholder 26" descr="A person with a beard and mustache&#10;&#10;Description automatically generated">
                  <a:extLst>
                    <a:ext uri="{FF2B5EF4-FFF2-40B4-BE49-F238E27FC236}">
                      <a16:creationId xmlns:a16="http://schemas.microsoft.com/office/drawing/2014/main" id="{9201E116-C7B4-A19A-F7D9-AB5C3BB5C3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662495" y="1112026"/>
                  <a:ext cx="649224" cy="649224"/>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66" name="TextBox 65">
                  <a:extLst>
                    <a:ext uri="{FF2B5EF4-FFF2-40B4-BE49-F238E27FC236}">
                      <a16:creationId xmlns:a16="http://schemas.microsoft.com/office/drawing/2014/main" id="{C1095C11-1893-C523-E460-A883C76EFC44}"/>
                    </a:ext>
                  </a:extLst>
                </p:cNvPr>
                <p:cNvSpPr txBox="1"/>
                <p:nvPr/>
              </p:nvSpPr>
              <p:spPr>
                <a:xfrm>
                  <a:off x="9731268" y="1817762"/>
                  <a:ext cx="577402" cy="276999"/>
                </a:xfrm>
                <a:prstGeom prst="rect">
                  <a:avLst/>
                </a:prstGeom>
                <a:noFill/>
              </p:spPr>
              <p:txBody>
                <a:bodyPr wrap="none" tIns="0" bIns="0" rtlCol="0">
                  <a:spAutoFit/>
                </a:bodyPr>
                <a:lstStyle/>
                <a:p>
                  <a:r>
                    <a:rPr lang="en-US" dirty="0">
                      <a:latin typeface="+mn-lt"/>
                    </a:rPr>
                    <a:t>LSC</a:t>
                  </a:r>
                </a:p>
              </p:txBody>
            </p:sp>
          </p:grpSp>
          <p:grpSp>
            <p:nvGrpSpPr>
              <p:cNvPr id="86" name="Group 85">
                <a:extLst>
                  <a:ext uri="{FF2B5EF4-FFF2-40B4-BE49-F238E27FC236}">
                    <a16:creationId xmlns:a16="http://schemas.microsoft.com/office/drawing/2014/main" id="{691F3FB7-02F9-FE29-32D8-0977B82C9D98}"/>
                  </a:ext>
                </a:extLst>
              </p:cNvPr>
              <p:cNvGrpSpPr/>
              <p:nvPr/>
            </p:nvGrpSpPr>
            <p:grpSpPr>
              <a:xfrm>
                <a:off x="8784457" y="1084746"/>
                <a:ext cx="648460" cy="980927"/>
                <a:chOff x="8854089" y="1112026"/>
                <a:chExt cx="648460" cy="980927"/>
              </a:xfrm>
            </p:grpSpPr>
            <p:sp>
              <p:nvSpPr>
                <p:cNvPr id="50" name="Content Placeholder 2">
                  <a:extLst>
                    <a:ext uri="{FF2B5EF4-FFF2-40B4-BE49-F238E27FC236}">
                      <a16:creationId xmlns:a16="http://schemas.microsoft.com/office/drawing/2014/main" id="{C49625CC-66C4-F13D-AE8E-3D18E5B0B20F}"/>
                    </a:ext>
                  </a:extLst>
                </p:cNvPr>
                <p:cNvSpPr txBox="1">
                  <a:spLocks/>
                </p:cNvSpPr>
                <p:nvPr/>
              </p:nvSpPr>
              <p:spPr>
                <a:xfrm>
                  <a:off x="8854939" y="1819570"/>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FASC</a:t>
                  </a:r>
                </a:p>
              </p:txBody>
            </p:sp>
            <p:pic>
              <p:nvPicPr>
                <p:cNvPr id="68" name="Picture Placeholder 26" descr="A person with glasses and red lipstick&#10;&#10;Description automatically generated">
                  <a:extLst>
                    <a:ext uri="{FF2B5EF4-FFF2-40B4-BE49-F238E27FC236}">
                      <a16:creationId xmlns:a16="http://schemas.microsoft.com/office/drawing/2014/main" id="{4176496D-9F99-8075-0779-1B926509499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854089" y="1112026"/>
                  <a:ext cx="648460" cy="649224"/>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grpSp>
          <p:grpSp>
            <p:nvGrpSpPr>
              <p:cNvPr id="85" name="Group 84">
                <a:extLst>
                  <a:ext uri="{FF2B5EF4-FFF2-40B4-BE49-F238E27FC236}">
                    <a16:creationId xmlns:a16="http://schemas.microsoft.com/office/drawing/2014/main" id="{96A3FE94-4E33-84EF-4B42-C919E97A694D}"/>
                  </a:ext>
                </a:extLst>
              </p:cNvPr>
              <p:cNvGrpSpPr/>
              <p:nvPr/>
            </p:nvGrpSpPr>
            <p:grpSpPr>
              <a:xfrm>
                <a:off x="8002800" y="1085929"/>
                <a:ext cx="667214" cy="978560"/>
                <a:chOff x="8002800" y="1114393"/>
                <a:chExt cx="667214" cy="978560"/>
              </a:xfrm>
            </p:grpSpPr>
            <p:pic>
              <p:nvPicPr>
                <p:cNvPr id="73" name="Picture Placeholder 26" descr="A cartoon of a person&#10;&#10;Description automatically generated">
                  <a:extLst>
                    <a:ext uri="{FF2B5EF4-FFF2-40B4-BE49-F238E27FC236}">
                      <a16:creationId xmlns:a16="http://schemas.microsoft.com/office/drawing/2014/main" id="{F0566D0D-207D-F048-513B-9D54E2E9D25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8002800" y="1114393"/>
                  <a:ext cx="651867" cy="644491"/>
                </a:xfrm>
                <a:prstGeom prst="ellipse">
                  <a:avLst/>
                </a:prstGeom>
                <a:ln>
                  <a:solidFill>
                    <a:schemeClr val="bg2">
                      <a:lumMod val="90000"/>
                    </a:schemeClr>
                  </a:solidFill>
                </a:ln>
              </p:spPr>
            </p:pic>
            <p:sp>
              <p:nvSpPr>
                <p:cNvPr id="74" name="Content Placeholder 2">
                  <a:extLst>
                    <a:ext uri="{FF2B5EF4-FFF2-40B4-BE49-F238E27FC236}">
                      <a16:creationId xmlns:a16="http://schemas.microsoft.com/office/drawing/2014/main" id="{D03C3009-ADBA-8A8F-6414-1CAC37EDA3B1}"/>
                    </a:ext>
                  </a:extLst>
                </p:cNvPr>
                <p:cNvSpPr txBox="1">
                  <a:spLocks/>
                </p:cNvSpPr>
                <p:nvPr/>
              </p:nvSpPr>
              <p:spPr>
                <a:xfrm>
                  <a:off x="8023254" y="1819570"/>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IC</a:t>
                  </a:r>
                </a:p>
              </p:txBody>
            </p:sp>
          </p:grpSp>
          <p:grpSp>
            <p:nvGrpSpPr>
              <p:cNvPr id="88" name="Group 87">
                <a:extLst>
                  <a:ext uri="{FF2B5EF4-FFF2-40B4-BE49-F238E27FC236}">
                    <a16:creationId xmlns:a16="http://schemas.microsoft.com/office/drawing/2014/main" id="{7DAFB6DF-EB18-2479-FC72-17A3C4070C25}"/>
                  </a:ext>
                </a:extLst>
              </p:cNvPr>
              <p:cNvGrpSpPr/>
              <p:nvPr/>
            </p:nvGrpSpPr>
            <p:grpSpPr>
              <a:xfrm>
                <a:off x="10311027" y="1084746"/>
                <a:ext cx="648460" cy="980927"/>
                <a:chOff x="10507814" y="1112026"/>
                <a:chExt cx="648460" cy="980927"/>
              </a:xfrm>
            </p:grpSpPr>
            <p:pic>
              <p:nvPicPr>
                <p:cNvPr id="79" name="Picture Placeholder 26">
                  <a:extLst>
                    <a:ext uri="{FF2B5EF4-FFF2-40B4-BE49-F238E27FC236}">
                      <a16:creationId xmlns:a16="http://schemas.microsoft.com/office/drawing/2014/main" id="{6EFC9266-7CE6-2D13-852B-5FC76C12173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507814" y="1112026"/>
                  <a:ext cx="648460" cy="649224"/>
                </a:xfrm>
                <a:prstGeom prst="ellipse">
                  <a:avLst/>
                </a:prstGeom>
                <a:gradFill>
                  <a:gsLst>
                    <a:gs pos="0">
                      <a:schemeClr val="tx1">
                        <a:alpha val="20000"/>
                      </a:schemeClr>
                    </a:gs>
                    <a:gs pos="98000">
                      <a:schemeClr val="tx1">
                        <a:alpha val="5000"/>
                      </a:schemeClr>
                    </a:gs>
                  </a:gsLst>
                  <a:lin ang="5400000" scaled="1"/>
                </a:gradFill>
                <a:ln>
                  <a:solidFill>
                    <a:schemeClr val="bg2">
                      <a:lumMod val="90000"/>
                    </a:schemeClr>
                  </a:solidFill>
                </a:ln>
              </p:spPr>
            </p:pic>
            <p:sp>
              <p:nvSpPr>
                <p:cNvPr id="80" name="Content Placeholder 2">
                  <a:extLst>
                    <a:ext uri="{FF2B5EF4-FFF2-40B4-BE49-F238E27FC236}">
                      <a16:creationId xmlns:a16="http://schemas.microsoft.com/office/drawing/2014/main" id="{9EF4A655-8457-1DEB-581D-EA4D29D5B4FC}"/>
                    </a:ext>
                  </a:extLst>
                </p:cNvPr>
                <p:cNvSpPr txBox="1">
                  <a:spLocks/>
                </p:cNvSpPr>
                <p:nvPr/>
              </p:nvSpPr>
              <p:spPr>
                <a:xfrm>
                  <a:off x="10508664" y="1819570"/>
                  <a:ext cx="646760" cy="273383"/>
                </a:xfrm>
                <a:prstGeom prst="rect">
                  <a:avLst/>
                </a:prstGeom>
              </p:spPr>
              <p:txBody>
                <a:bodyPr vert="horz" lIns="0" tIns="0" rIns="0" bIns="0" rtlCol="0">
                  <a:normAutofit lnSpcReduction="1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n-lt"/>
                    </a:rPr>
                    <a:t>PIO</a:t>
                  </a:r>
                </a:p>
              </p:txBody>
            </p:sp>
          </p:grpSp>
        </p:grpSp>
      </p:grpSp>
      <p:sp>
        <p:nvSpPr>
          <p:cNvPr id="95" name="Content Placeholder 2">
            <a:extLst>
              <a:ext uri="{FF2B5EF4-FFF2-40B4-BE49-F238E27FC236}">
                <a16:creationId xmlns:a16="http://schemas.microsoft.com/office/drawing/2014/main" id="{89622003-BFAA-784A-1950-98C2F2BBBAA6}"/>
              </a:ext>
            </a:extLst>
          </p:cNvPr>
          <p:cNvSpPr txBox="1">
            <a:spLocks/>
          </p:cNvSpPr>
          <p:nvPr/>
        </p:nvSpPr>
        <p:spPr>
          <a:xfrm>
            <a:off x="8831279" y="3950115"/>
            <a:ext cx="1227123" cy="327468"/>
          </a:xfrm>
          <a:prstGeom prst="rect">
            <a:avLst/>
          </a:prstGeom>
        </p:spPr>
        <p:txBody>
          <a:bodyPr vert="horz" lIns="0" tIns="0" rIns="0" bIns="0" rtlCol="0">
            <a:normAutofit fontScale="77500" lnSpcReduction="20000"/>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j-lt"/>
              </a:rPr>
              <a:t>All Members</a:t>
            </a:r>
          </a:p>
        </p:txBody>
      </p:sp>
      <p:sp>
        <p:nvSpPr>
          <p:cNvPr id="7" name="Left Brace 6">
            <a:extLst>
              <a:ext uri="{FF2B5EF4-FFF2-40B4-BE49-F238E27FC236}">
                <a16:creationId xmlns:a16="http://schemas.microsoft.com/office/drawing/2014/main" id="{FDE4BEEF-0130-1017-2BA5-0DDCEEE3C422}"/>
              </a:ext>
            </a:extLst>
          </p:cNvPr>
          <p:cNvSpPr/>
          <p:nvPr/>
        </p:nvSpPr>
        <p:spPr bwMode="auto">
          <a:xfrm>
            <a:off x="8598197" y="1307074"/>
            <a:ext cx="195889" cy="1342284"/>
          </a:xfrm>
          <a:prstGeom prst="leftBrace">
            <a:avLst>
              <a:gd name="adj1" fmla="val 0"/>
              <a:gd name="adj2" fmla="val 5176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US" i="1">
              <a:latin typeface="Arial" charset="0"/>
              <a:ea typeface="ＭＳ Ｐゴシック" pitchFamily="84" charset="-128"/>
            </a:endParaRPr>
          </a:p>
        </p:txBody>
      </p:sp>
      <p:sp>
        <p:nvSpPr>
          <p:cNvPr id="9" name="Left Brace 8">
            <a:extLst>
              <a:ext uri="{FF2B5EF4-FFF2-40B4-BE49-F238E27FC236}">
                <a16:creationId xmlns:a16="http://schemas.microsoft.com/office/drawing/2014/main" id="{5817BF5A-F6D3-4514-61C7-88A3BC6F18F2}"/>
              </a:ext>
            </a:extLst>
          </p:cNvPr>
          <p:cNvSpPr/>
          <p:nvPr/>
        </p:nvSpPr>
        <p:spPr bwMode="auto">
          <a:xfrm rot="10800000">
            <a:off x="11767513" y="1307075"/>
            <a:ext cx="195889" cy="1342284"/>
          </a:xfrm>
          <a:prstGeom prst="leftBrace">
            <a:avLst>
              <a:gd name="adj1" fmla="val 0"/>
              <a:gd name="adj2" fmla="val 51769"/>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US" i="1">
              <a:latin typeface="Arial" charset="0"/>
              <a:ea typeface="ＭＳ Ｐゴシック" pitchFamily="84" charset="-128"/>
            </a:endParaRPr>
          </a:p>
        </p:txBody>
      </p:sp>
      <p:sp>
        <p:nvSpPr>
          <p:cNvPr id="10" name="Content Placeholder 2">
            <a:extLst>
              <a:ext uri="{FF2B5EF4-FFF2-40B4-BE49-F238E27FC236}">
                <a16:creationId xmlns:a16="http://schemas.microsoft.com/office/drawing/2014/main" id="{C670781F-799C-BEC3-E39D-BEA9841D2F55}"/>
              </a:ext>
            </a:extLst>
          </p:cNvPr>
          <p:cNvSpPr txBox="1">
            <a:spLocks/>
          </p:cNvSpPr>
          <p:nvPr/>
        </p:nvSpPr>
        <p:spPr>
          <a:xfrm>
            <a:off x="5320348" y="667639"/>
            <a:ext cx="1609469" cy="40091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latin typeface="+mj-lt"/>
              </a:rPr>
              <a:t>All Members</a:t>
            </a:r>
          </a:p>
        </p:txBody>
      </p:sp>
      <p:pic>
        <p:nvPicPr>
          <p:cNvPr id="11" name="Picture 10" descr="A diagram of a meeting&#10;&#10;Description automatically generated">
            <a:extLst>
              <a:ext uri="{FF2B5EF4-FFF2-40B4-BE49-F238E27FC236}">
                <a16:creationId xmlns:a16="http://schemas.microsoft.com/office/drawing/2014/main" id="{900F43D8-6482-43AB-85FE-D11C93D024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1948" y="1099030"/>
            <a:ext cx="4748104" cy="4704940"/>
          </a:xfrm>
          <a:prstGeom prst="rect">
            <a:avLst/>
          </a:prstGeom>
        </p:spPr>
      </p:pic>
      <p:grpSp>
        <p:nvGrpSpPr>
          <p:cNvPr id="32" name="Group 31">
            <a:extLst>
              <a:ext uri="{FF2B5EF4-FFF2-40B4-BE49-F238E27FC236}">
                <a16:creationId xmlns:a16="http://schemas.microsoft.com/office/drawing/2014/main" id="{9A7DF9AE-B5E9-B62E-AF26-3FEDBC8C94AF}"/>
              </a:ext>
            </a:extLst>
          </p:cNvPr>
          <p:cNvGrpSpPr/>
          <p:nvPr/>
        </p:nvGrpSpPr>
        <p:grpSpPr>
          <a:xfrm>
            <a:off x="10649867" y="4522945"/>
            <a:ext cx="1411855" cy="1342284"/>
            <a:chOff x="149970" y="3861431"/>
            <a:chExt cx="1339221" cy="1436867"/>
          </a:xfrm>
        </p:grpSpPr>
        <p:grpSp>
          <p:nvGrpSpPr>
            <p:cNvPr id="22" name="Group 21">
              <a:extLst>
                <a:ext uri="{FF2B5EF4-FFF2-40B4-BE49-F238E27FC236}">
                  <a16:creationId xmlns:a16="http://schemas.microsoft.com/office/drawing/2014/main" id="{6B905B45-E052-E1D6-590B-2A09936F7FB8}"/>
                </a:ext>
              </a:extLst>
            </p:cNvPr>
            <p:cNvGrpSpPr/>
            <p:nvPr/>
          </p:nvGrpSpPr>
          <p:grpSpPr>
            <a:xfrm>
              <a:off x="149970" y="3861431"/>
              <a:ext cx="1306494" cy="405769"/>
              <a:chOff x="149970" y="3861431"/>
              <a:chExt cx="1306494" cy="405769"/>
            </a:xfrm>
          </p:grpSpPr>
          <p:sp>
            <p:nvSpPr>
              <p:cNvPr id="14" name="Rectangle 13">
                <a:extLst>
                  <a:ext uri="{FF2B5EF4-FFF2-40B4-BE49-F238E27FC236}">
                    <a16:creationId xmlns:a16="http://schemas.microsoft.com/office/drawing/2014/main" id="{F4DA6000-1C14-C2FB-9B40-5500472D974A}"/>
                  </a:ext>
                </a:extLst>
              </p:cNvPr>
              <p:cNvSpPr/>
              <p:nvPr/>
            </p:nvSpPr>
            <p:spPr bwMode="auto">
              <a:xfrm>
                <a:off x="149970" y="3861431"/>
                <a:ext cx="1306494" cy="405769"/>
              </a:xfrm>
              <a:prstGeom prst="rect">
                <a:avLst/>
              </a:prstGeom>
              <a:solidFill>
                <a:srgbClr val="FF6C6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US" i="1" dirty="0">
                  <a:latin typeface="Arial" charset="0"/>
                  <a:ea typeface="ＭＳ Ｐゴシック" pitchFamily="84" charset="-128"/>
                </a:endParaRPr>
              </a:p>
            </p:txBody>
          </p:sp>
          <p:sp>
            <p:nvSpPr>
              <p:cNvPr id="19" name="TextBox 18">
                <a:extLst>
                  <a:ext uri="{FF2B5EF4-FFF2-40B4-BE49-F238E27FC236}">
                    <a16:creationId xmlns:a16="http://schemas.microsoft.com/office/drawing/2014/main" id="{37AA50D2-D506-D60F-3C64-61437423D0B0}"/>
                  </a:ext>
                </a:extLst>
              </p:cNvPr>
              <p:cNvSpPr txBox="1"/>
              <p:nvPr/>
            </p:nvSpPr>
            <p:spPr>
              <a:xfrm>
                <a:off x="280154" y="3910427"/>
                <a:ext cx="1046128" cy="329465"/>
              </a:xfrm>
              <a:prstGeom prst="rect">
                <a:avLst/>
              </a:prstGeom>
              <a:noFill/>
            </p:spPr>
            <p:txBody>
              <a:bodyPr wrap="none" lIns="0" tIns="0" rIns="0" bIns="0" rtlCol="0">
                <a:spAutoFit/>
              </a:bodyPr>
              <a:lstStyle/>
              <a:p>
                <a:pPr algn="ctr"/>
                <a:r>
                  <a:rPr lang="en-US" sz="2000" dirty="0">
                    <a:latin typeface="+mj-lt"/>
                    <a:ea typeface="Tahoma" panose="020B0604030504040204" pitchFamily="34" charset="0"/>
                    <a:cs typeface="Tahoma" panose="020B0604030504040204" pitchFamily="34" charset="0"/>
                  </a:rPr>
                  <a:t>Meeting</a:t>
                </a:r>
              </a:p>
            </p:txBody>
          </p:sp>
        </p:grpSp>
        <p:grpSp>
          <p:nvGrpSpPr>
            <p:cNvPr id="24" name="Group 23">
              <a:extLst>
                <a:ext uri="{FF2B5EF4-FFF2-40B4-BE49-F238E27FC236}">
                  <a16:creationId xmlns:a16="http://schemas.microsoft.com/office/drawing/2014/main" id="{56AF568A-A7DF-FC76-BD33-C96859E11191}"/>
                </a:ext>
              </a:extLst>
            </p:cNvPr>
            <p:cNvGrpSpPr/>
            <p:nvPr/>
          </p:nvGrpSpPr>
          <p:grpSpPr>
            <a:xfrm>
              <a:off x="149970" y="4376980"/>
              <a:ext cx="1306494" cy="405769"/>
              <a:chOff x="149970" y="4348360"/>
              <a:chExt cx="1306494" cy="405769"/>
            </a:xfrm>
          </p:grpSpPr>
          <p:sp>
            <p:nvSpPr>
              <p:cNvPr id="15" name="Rectangle 14">
                <a:extLst>
                  <a:ext uri="{FF2B5EF4-FFF2-40B4-BE49-F238E27FC236}">
                    <a16:creationId xmlns:a16="http://schemas.microsoft.com/office/drawing/2014/main" id="{5B3A13F5-EFA9-9040-FF25-0130749B4546}"/>
                  </a:ext>
                </a:extLst>
              </p:cNvPr>
              <p:cNvSpPr/>
              <p:nvPr/>
            </p:nvSpPr>
            <p:spPr bwMode="auto">
              <a:xfrm>
                <a:off x="149970" y="4348360"/>
                <a:ext cx="1306494" cy="405769"/>
              </a:xfrm>
              <a:prstGeom prst="rect">
                <a:avLst/>
              </a:prstGeom>
              <a:solidFill>
                <a:srgbClr val="FEFF72"/>
              </a:solidFill>
              <a:ln w="9525" cap="flat" cmpd="sng" algn="ctr">
                <a:solidFill>
                  <a:schemeClr val="accent3">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US" i="1" dirty="0">
                  <a:latin typeface="Arial" charset="0"/>
                  <a:ea typeface="ＭＳ Ｐゴシック" pitchFamily="84" charset="-128"/>
                </a:endParaRPr>
              </a:p>
            </p:txBody>
          </p:sp>
          <p:sp>
            <p:nvSpPr>
              <p:cNvPr id="20" name="TextBox 19">
                <a:extLst>
                  <a:ext uri="{FF2B5EF4-FFF2-40B4-BE49-F238E27FC236}">
                    <a16:creationId xmlns:a16="http://schemas.microsoft.com/office/drawing/2014/main" id="{3D70EA73-F5BE-31F4-B306-28E1B7605563}"/>
                  </a:ext>
                </a:extLst>
              </p:cNvPr>
              <p:cNvSpPr txBox="1"/>
              <p:nvPr/>
            </p:nvSpPr>
            <p:spPr>
              <a:xfrm>
                <a:off x="300681" y="4397356"/>
                <a:ext cx="1005074" cy="329465"/>
              </a:xfrm>
              <a:prstGeom prst="rect">
                <a:avLst/>
              </a:prstGeom>
              <a:noFill/>
            </p:spPr>
            <p:txBody>
              <a:bodyPr wrap="none" lIns="0" tIns="0" rIns="0" bIns="0" rtlCol="0">
                <a:spAutoFit/>
              </a:bodyPr>
              <a:lstStyle/>
              <a:p>
                <a:pPr algn="ctr"/>
                <a:r>
                  <a:rPr lang="en-US" sz="2000" dirty="0">
                    <a:latin typeface="+mj-lt"/>
                    <a:ea typeface="Tahoma" panose="020B0604030504040204" pitchFamily="34" charset="0"/>
                    <a:cs typeface="Tahoma" panose="020B0604030504040204" pitchFamily="34" charset="0"/>
                  </a:rPr>
                  <a:t>Briefing</a:t>
                </a:r>
              </a:p>
            </p:txBody>
          </p:sp>
        </p:grpSp>
        <p:grpSp>
          <p:nvGrpSpPr>
            <p:cNvPr id="28" name="Group 27">
              <a:extLst>
                <a:ext uri="{FF2B5EF4-FFF2-40B4-BE49-F238E27FC236}">
                  <a16:creationId xmlns:a16="http://schemas.microsoft.com/office/drawing/2014/main" id="{4034AD5B-F056-4B2C-CD19-49C1D15E503D}"/>
                </a:ext>
              </a:extLst>
            </p:cNvPr>
            <p:cNvGrpSpPr/>
            <p:nvPr/>
          </p:nvGrpSpPr>
          <p:grpSpPr>
            <a:xfrm>
              <a:off x="182697" y="4892529"/>
              <a:ext cx="1306494" cy="405769"/>
              <a:chOff x="182697" y="4892529"/>
              <a:chExt cx="1306494" cy="405769"/>
            </a:xfrm>
          </p:grpSpPr>
          <p:sp>
            <p:nvSpPr>
              <p:cNvPr id="17" name="Rectangle 16">
                <a:extLst>
                  <a:ext uri="{FF2B5EF4-FFF2-40B4-BE49-F238E27FC236}">
                    <a16:creationId xmlns:a16="http://schemas.microsoft.com/office/drawing/2014/main" id="{BAF96146-8175-2B96-EBE8-DFF2957402F9}"/>
                  </a:ext>
                </a:extLst>
              </p:cNvPr>
              <p:cNvSpPr/>
              <p:nvPr/>
            </p:nvSpPr>
            <p:spPr bwMode="auto">
              <a:xfrm>
                <a:off x="182697" y="4892529"/>
                <a:ext cx="1306494" cy="405769"/>
              </a:xfrm>
              <a:prstGeom prst="rect">
                <a:avLst/>
              </a:prstGeom>
              <a:solidFill>
                <a:srgbClr val="BFBD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US" i="1" dirty="0">
                  <a:latin typeface="Arial" charset="0"/>
                  <a:ea typeface="ＭＳ Ｐゴシック" pitchFamily="84" charset="-128"/>
                </a:endParaRPr>
              </a:p>
            </p:txBody>
          </p:sp>
          <p:sp>
            <p:nvSpPr>
              <p:cNvPr id="21" name="TextBox 20">
                <a:extLst>
                  <a:ext uri="{FF2B5EF4-FFF2-40B4-BE49-F238E27FC236}">
                    <a16:creationId xmlns:a16="http://schemas.microsoft.com/office/drawing/2014/main" id="{1085D9FB-B326-4DE9-E542-81862124888D}"/>
                  </a:ext>
                </a:extLst>
              </p:cNvPr>
              <p:cNvSpPr txBox="1"/>
              <p:nvPr/>
            </p:nvSpPr>
            <p:spPr>
              <a:xfrm>
                <a:off x="287031" y="4941525"/>
                <a:ext cx="1097826" cy="329465"/>
              </a:xfrm>
              <a:prstGeom prst="rect">
                <a:avLst/>
              </a:prstGeom>
              <a:noFill/>
            </p:spPr>
            <p:txBody>
              <a:bodyPr wrap="none" lIns="0" tIns="0" rIns="0" bIns="0" rtlCol="0">
                <a:spAutoFit/>
              </a:bodyPr>
              <a:lstStyle/>
              <a:p>
                <a:pPr algn="ctr"/>
                <a:r>
                  <a:rPr lang="en-US" sz="2000" dirty="0">
                    <a:latin typeface="+mj-lt"/>
                    <a:ea typeface="Tahoma" panose="020B0604030504040204" pitchFamily="34" charset="0"/>
                    <a:cs typeface="Tahoma" panose="020B0604030504040204" pitchFamily="34" charset="0"/>
                  </a:rPr>
                  <a:t>Working</a:t>
                </a:r>
              </a:p>
            </p:txBody>
          </p:sp>
        </p:grpSp>
      </p:grpSp>
      <p:grpSp>
        <p:nvGrpSpPr>
          <p:cNvPr id="2" name="Group 1">
            <a:extLst>
              <a:ext uri="{FF2B5EF4-FFF2-40B4-BE49-F238E27FC236}">
                <a16:creationId xmlns:a16="http://schemas.microsoft.com/office/drawing/2014/main" id="{774C9F22-E137-08CE-6FEF-1C5A71C79A42}"/>
              </a:ext>
            </a:extLst>
          </p:cNvPr>
          <p:cNvGrpSpPr/>
          <p:nvPr/>
        </p:nvGrpSpPr>
        <p:grpSpPr>
          <a:xfrm>
            <a:off x="381002" y="749722"/>
            <a:ext cx="1567133" cy="497154"/>
            <a:chOff x="568872" y="4868251"/>
            <a:chExt cx="1567133" cy="497153"/>
          </a:xfrm>
        </p:grpSpPr>
        <p:pic>
          <p:nvPicPr>
            <p:cNvPr id="4" name="Graphic 3">
              <a:extLst>
                <a:ext uri="{FF2B5EF4-FFF2-40B4-BE49-F238E27FC236}">
                  <a16:creationId xmlns:a16="http://schemas.microsoft.com/office/drawing/2014/main" id="{5BAAA1BD-32A5-435E-ABB5-AD3E5026D17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872" y="4868251"/>
              <a:ext cx="471088" cy="471088"/>
            </a:xfrm>
            <a:prstGeom prst="rect">
              <a:avLst/>
            </a:prstGeom>
          </p:spPr>
        </p:pic>
        <p:sp>
          <p:nvSpPr>
            <p:cNvPr id="34" name="TextBox 33">
              <a:extLst>
                <a:ext uri="{FF2B5EF4-FFF2-40B4-BE49-F238E27FC236}">
                  <a16:creationId xmlns:a16="http://schemas.microsoft.com/office/drawing/2014/main" id="{174F0BE0-0F2F-484E-A1DB-D68DAF297594}"/>
                </a:ext>
              </a:extLst>
            </p:cNvPr>
            <p:cNvSpPr txBox="1"/>
            <p:nvPr/>
          </p:nvSpPr>
          <p:spPr>
            <a:xfrm>
              <a:off x="1034741" y="4903740"/>
              <a:ext cx="1101264" cy="461664"/>
            </a:xfrm>
            <a:prstGeom prst="rect">
              <a:avLst/>
            </a:prstGeom>
            <a:noFill/>
          </p:spPr>
          <p:txBody>
            <a:bodyPr wrap="none" lIns="0" tIns="0" rIns="0" bIns="0" rtlCol="0">
              <a:spAutoFit/>
            </a:bodyPr>
            <a:lstStyle/>
            <a:p>
              <a:pPr algn="ct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0000/1200</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dirty="0">
                  <a:latin typeface="Tahoma" panose="020B0604030504040204" pitchFamily="34" charset="0"/>
                  <a:ea typeface="Tahoma" panose="020B0604030504040204" pitchFamily="34" charset="0"/>
                  <a:cs typeface="Tahoma" panose="020B0604030504040204" pitchFamily="34" charset="0"/>
                </a:rPr>
                <a:t>HOURS</a:t>
              </a:r>
            </a:p>
          </p:txBody>
        </p:sp>
      </p:grpSp>
      <p:grpSp>
        <p:nvGrpSpPr>
          <p:cNvPr id="5" name="Group 4">
            <a:extLst>
              <a:ext uri="{FF2B5EF4-FFF2-40B4-BE49-F238E27FC236}">
                <a16:creationId xmlns:a16="http://schemas.microsoft.com/office/drawing/2014/main" id="{54136FB8-5BE5-9060-452E-DF3F64F35DC6}"/>
              </a:ext>
            </a:extLst>
          </p:cNvPr>
          <p:cNvGrpSpPr/>
          <p:nvPr/>
        </p:nvGrpSpPr>
        <p:grpSpPr>
          <a:xfrm>
            <a:off x="304802" y="3873922"/>
            <a:ext cx="1567133" cy="497154"/>
            <a:chOff x="568872" y="4868251"/>
            <a:chExt cx="1567133" cy="497153"/>
          </a:xfrm>
        </p:grpSpPr>
        <p:pic>
          <p:nvPicPr>
            <p:cNvPr id="6" name="Graphic 5">
              <a:extLst>
                <a:ext uri="{FF2B5EF4-FFF2-40B4-BE49-F238E27FC236}">
                  <a16:creationId xmlns:a16="http://schemas.microsoft.com/office/drawing/2014/main" id="{95CC9A16-6410-C4EF-570D-76B9A49CF87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872" y="4868251"/>
              <a:ext cx="471088" cy="471088"/>
            </a:xfrm>
            <a:prstGeom prst="rect">
              <a:avLst/>
            </a:prstGeom>
          </p:spPr>
        </p:pic>
        <p:sp>
          <p:nvSpPr>
            <p:cNvPr id="37" name="TextBox 36">
              <a:extLst>
                <a:ext uri="{FF2B5EF4-FFF2-40B4-BE49-F238E27FC236}">
                  <a16:creationId xmlns:a16="http://schemas.microsoft.com/office/drawing/2014/main" id="{BAA10C89-F407-A4DA-3CB7-A353F16C58E9}"/>
                </a:ext>
              </a:extLst>
            </p:cNvPr>
            <p:cNvSpPr txBox="1"/>
            <p:nvPr/>
          </p:nvSpPr>
          <p:spPr>
            <a:xfrm>
              <a:off x="1034741" y="4903740"/>
              <a:ext cx="1101264" cy="461664"/>
            </a:xfrm>
            <a:prstGeom prst="rect">
              <a:avLst/>
            </a:prstGeom>
            <a:noFill/>
          </p:spPr>
          <p:txBody>
            <a:bodyPr wrap="none" lIns="0" tIns="0" rIns="0" bIns="0" rtlCol="0">
              <a:spAutoFit/>
            </a:bodyPr>
            <a:lstStyle/>
            <a:p>
              <a:pPr algn="ct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2200/1000</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dirty="0">
                  <a:latin typeface="Tahoma" panose="020B0604030504040204" pitchFamily="34" charset="0"/>
                  <a:ea typeface="Tahoma" panose="020B0604030504040204" pitchFamily="34" charset="0"/>
                  <a:cs typeface="Tahoma" panose="020B0604030504040204" pitchFamily="34" charset="0"/>
                </a:rPr>
                <a:t>HOURS</a:t>
              </a:r>
            </a:p>
          </p:txBody>
        </p:sp>
      </p:grpSp>
      <p:sp>
        <p:nvSpPr>
          <p:cNvPr id="12" name="TextBox 11">
            <a:extLst>
              <a:ext uri="{FF2B5EF4-FFF2-40B4-BE49-F238E27FC236}">
                <a16:creationId xmlns:a16="http://schemas.microsoft.com/office/drawing/2014/main" id="{9E4AA808-34D1-9E61-BA90-438D0456BF1A}"/>
              </a:ext>
            </a:extLst>
          </p:cNvPr>
          <p:cNvSpPr txBox="1"/>
          <p:nvPr/>
        </p:nvSpPr>
        <p:spPr>
          <a:xfrm>
            <a:off x="797046" y="4979385"/>
            <a:ext cx="1096454" cy="461665"/>
          </a:xfrm>
          <a:prstGeom prst="rect">
            <a:avLst/>
          </a:prstGeom>
          <a:noFill/>
        </p:spPr>
        <p:txBody>
          <a:bodyPr wrap="none" lIns="0" tIns="0" rIns="0" bIns="0" rtlCol="0">
            <a:spAutoFit/>
          </a:bodyPr>
          <a:lstStyle/>
          <a:p>
            <a:pPr algn="ct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1800-0600</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dirty="0">
                <a:latin typeface="Tahoma" panose="020B0604030504040204" pitchFamily="34" charset="0"/>
                <a:ea typeface="Tahoma" panose="020B0604030504040204" pitchFamily="34" charset="0"/>
                <a:cs typeface="Tahoma" panose="020B0604030504040204" pitchFamily="34" charset="0"/>
              </a:rPr>
              <a:t>HOURS</a:t>
            </a:r>
          </a:p>
        </p:txBody>
      </p:sp>
      <p:grpSp>
        <p:nvGrpSpPr>
          <p:cNvPr id="42" name="Group 41">
            <a:extLst>
              <a:ext uri="{FF2B5EF4-FFF2-40B4-BE49-F238E27FC236}">
                <a16:creationId xmlns:a16="http://schemas.microsoft.com/office/drawing/2014/main" id="{B216F64A-D7B4-1EE8-184F-FE91737BD27F}"/>
              </a:ext>
            </a:extLst>
          </p:cNvPr>
          <p:cNvGrpSpPr/>
          <p:nvPr/>
        </p:nvGrpSpPr>
        <p:grpSpPr>
          <a:xfrm>
            <a:off x="0" y="4788316"/>
            <a:ext cx="652734" cy="652733"/>
            <a:chOff x="566467" y="4380932"/>
            <a:chExt cx="652733" cy="652733"/>
          </a:xfrm>
        </p:grpSpPr>
        <p:sp>
          <p:nvSpPr>
            <p:cNvPr id="40" name="Oval 39">
              <a:extLst>
                <a:ext uri="{FF2B5EF4-FFF2-40B4-BE49-F238E27FC236}">
                  <a16:creationId xmlns:a16="http://schemas.microsoft.com/office/drawing/2014/main" id="{41AD0C82-F11C-4302-4359-34D398F1BAB7}"/>
                </a:ext>
              </a:extLst>
            </p:cNvPr>
            <p:cNvSpPr/>
            <p:nvPr/>
          </p:nvSpPr>
          <p:spPr bwMode="auto">
            <a:xfrm>
              <a:off x="566467" y="4380932"/>
              <a:ext cx="652733" cy="652733"/>
            </a:xfrm>
            <a:prstGeom prst="ellipse">
              <a:avLst/>
            </a:prstGeom>
            <a:solidFill>
              <a:srgbClr val="C00000"/>
            </a:solidFill>
            <a:ln w="571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en-US" i="1">
                <a:latin typeface="Arial" charset="0"/>
                <a:ea typeface="ＭＳ Ｐゴシック" pitchFamily="84" charset="-128"/>
              </a:endParaRPr>
            </a:p>
          </p:txBody>
        </p:sp>
        <p:sp>
          <p:nvSpPr>
            <p:cNvPr id="18" name="TextBox 17">
              <a:extLst>
                <a:ext uri="{FF2B5EF4-FFF2-40B4-BE49-F238E27FC236}">
                  <a16:creationId xmlns:a16="http://schemas.microsoft.com/office/drawing/2014/main" id="{C6435228-1F09-DC60-710F-810942BE2E0C}"/>
                </a:ext>
              </a:extLst>
            </p:cNvPr>
            <p:cNvSpPr txBox="1"/>
            <p:nvPr/>
          </p:nvSpPr>
          <p:spPr>
            <a:xfrm>
              <a:off x="596279" y="4599576"/>
              <a:ext cx="593110" cy="215444"/>
            </a:xfrm>
            <a:prstGeom prst="rect">
              <a:avLst/>
            </a:prstGeom>
            <a:noFill/>
          </p:spPr>
          <p:txBody>
            <a:bodyPr wrap="none" lIns="0" tIns="0" rIns="0" bIns="0" rtlCol="0">
              <a:spAutoFit/>
            </a:bodyPr>
            <a:lstStyle/>
            <a:p>
              <a:pPr algn="ctr"/>
              <a:r>
                <a:rPr lang="en-US" sz="1400" b="1" dirty="0">
                  <a:solidFill>
                    <a:schemeClr val="bg1"/>
                  </a:solidFill>
                  <a:latin typeface="+mj-lt"/>
                  <a:ea typeface="Tahoma" panose="020B0604030504040204" pitchFamily="34" charset="0"/>
                  <a:cs typeface="Tahoma" panose="020B0604030504040204" pitchFamily="34" charset="0"/>
                </a:rPr>
                <a:t>START</a:t>
              </a:r>
            </a:p>
          </p:txBody>
        </p:sp>
      </p:grpSp>
      <p:grpSp>
        <p:nvGrpSpPr>
          <p:cNvPr id="39" name="Group 38">
            <a:extLst>
              <a:ext uri="{FF2B5EF4-FFF2-40B4-BE49-F238E27FC236}">
                <a16:creationId xmlns:a16="http://schemas.microsoft.com/office/drawing/2014/main" id="{735A9871-AA1A-A346-92AD-096BF61D0905}"/>
              </a:ext>
            </a:extLst>
          </p:cNvPr>
          <p:cNvGrpSpPr/>
          <p:nvPr/>
        </p:nvGrpSpPr>
        <p:grpSpPr>
          <a:xfrm>
            <a:off x="8643668" y="825922"/>
            <a:ext cx="1567133" cy="497154"/>
            <a:chOff x="568872" y="4868251"/>
            <a:chExt cx="1567133" cy="497153"/>
          </a:xfrm>
        </p:grpSpPr>
        <p:pic>
          <p:nvPicPr>
            <p:cNvPr id="44" name="Graphic 43">
              <a:extLst>
                <a:ext uri="{FF2B5EF4-FFF2-40B4-BE49-F238E27FC236}">
                  <a16:creationId xmlns:a16="http://schemas.microsoft.com/office/drawing/2014/main" id="{C644469F-421A-FC15-2FD2-BAA8E097BEE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872" y="4868251"/>
              <a:ext cx="471088" cy="471088"/>
            </a:xfrm>
            <a:prstGeom prst="rect">
              <a:avLst/>
            </a:prstGeom>
          </p:spPr>
        </p:pic>
        <p:sp>
          <p:nvSpPr>
            <p:cNvPr id="51" name="TextBox 50">
              <a:extLst>
                <a:ext uri="{FF2B5EF4-FFF2-40B4-BE49-F238E27FC236}">
                  <a16:creationId xmlns:a16="http://schemas.microsoft.com/office/drawing/2014/main" id="{5BFC7DBA-1268-0790-04A7-6E916549691F}"/>
                </a:ext>
              </a:extLst>
            </p:cNvPr>
            <p:cNvSpPr txBox="1"/>
            <p:nvPr/>
          </p:nvSpPr>
          <p:spPr>
            <a:xfrm>
              <a:off x="1034741" y="4903740"/>
              <a:ext cx="1101264" cy="461664"/>
            </a:xfrm>
            <a:prstGeom prst="rect">
              <a:avLst/>
            </a:prstGeom>
            <a:noFill/>
          </p:spPr>
          <p:txBody>
            <a:bodyPr wrap="none" lIns="0" tIns="0" rIns="0" bIns="0" rtlCol="0">
              <a:spAutoFit/>
            </a:bodyPr>
            <a:lstStyle/>
            <a:p>
              <a:pPr algn="ct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0200/1400</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dirty="0">
                  <a:latin typeface="Tahoma" panose="020B0604030504040204" pitchFamily="34" charset="0"/>
                  <a:ea typeface="Tahoma" panose="020B0604030504040204" pitchFamily="34" charset="0"/>
                  <a:cs typeface="Tahoma" panose="020B0604030504040204" pitchFamily="34" charset="0"/>
                </a:rPr>
                <a:t>HOURS</a:t>
              </a:r>
            </a:p>
          </p:txBody>
        </p:sp>
      </p:grpSp>
      <p:grpSp>
        <p:nvGrpSpPr>
          <p:cNvPr id="62" name="Group 61">
            <a:extLst>
              <a:ext uri="{FF2B5EF4-FFF2-40B4-BE49-F238E27FC236}">
                <a16:creationId xmlns:a16="http://schemas.microsoft.com/office/drawing/2014/main" id="{31DBA81F-73F2-2FAB-9F1B-FFFB9B5D3463}"/>
              </a:ext>
            </a:extLst>
          </p:cNvPr>
          <p:cNvGrpSpPr/>
          <p:nvPr/>
        </p:nvGrpSpPr>
        <p:grpSpPr>
          <a:xfrm>
            <a:off x="10307186" y="3910169"/>
            <a:ext cx="1503815" cy="497154"/>
            <a:chOff x="568872" y="4868251"/>
            <a:chExt cx="1503815" cy="497153"/>
          </a:xfrm>
        </p:grpSpPr>
        <p:pic>
          <p:nvPicPr>
            <p:cNvPr id="64" name="Graphic 63">
              <a:extLst>
                <a:ext uri="{FF2B5EF4-FFF2-40B4-BE49-F238E27FC236}">
                  <a16:creationId xmlns:a16="http://schemas.microsoft.com/office/drawing/2014/main" id="{F2E5AC7C-4FD3-D1B9-61C4-459D4F34D0A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872" y="4868251"/>
              <a:ext cx="471088" cy="471088"/>
            </a:xfrm>
            <a:prstGeom prst="rect">
              <a:avLst/>
            </a:prstGeom>
          </p:spPr>
        </p:pic>
        <p:sp>
          <p:nvSpPr>
            <p:cNvPr id="67" name="TextBox 66">
              <a:extLst>
                <a:ext uri="{FF2B5EF4-FFF2-40B4-BE49-F238E27FC236}">
                  <a16:creationId xmlns:a16="http://schemas.microsoft.com/office/drawing/2014/main" id="{894E872B-2A7E-7E00-2227-D7AF27391C7F}"/>
                </a:ext>
              </a:extLst>
            </p:cNvPr>
            <p:cNvSpPr txBox="1"/>
            <p:nvPr/>
          </p:nvSpPr>
          <p:spPr>
            <a:xfrm>
              <a:off x="1098061" y="4903740"/>
              <a:ext cx="974626" cy="461664"/>
            </a:xfrm>
            <a:prstGeom prst="rect">
              <a:avLst/>
            </a:prstGeom>
            <a:noFill/>
          </p:spPr>
          <p:txBody>
            <a:bodyPr wrap="none" lIns="0" tIns="0" rIns="0" bIns="0" rtlCol="0">
              <a:spAutoFit/>
            </a:bodyPr>
            <a:lstStyle/>
            <a:p>
              <a:pPr algn="ct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530/1730</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1200" b="1" dirty="0">
                  <a:latin typeface="Tahoma" panose="020B0604030504040204" pitchFamily="34" charset="0"/>
                  <a:ea typeface="Tahoma" panose="020B0604030504040204" pitchFamily="34" charset="0"/>
                  <a:cs typeface="Tahoma" panose="020B0604030504040204" pitchFamily="34" charset="0"/>
                </a:rPr>
                <a:t>HOURS</a:t>
              </a:r>
            </a:p>
          </p:txBody>
        </p:sp>
      </p:grpSp>
    </p:spTree>
    <p:extLst>
      <p:ext uri="{BB962C8B-B14F-4D97-AF65-F5344CB8AC3E}">
        <p14:creationId xmlns:p14="http://schemas.microsoft.com/office/powerpoint/2010/main" val="249146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3201" y="76200"/>
            <a:ext cx="7924803" cy="609600"/>
          </a:xfrm>
        </p:spPr>
        <p:txBody>
          <a:bodyPr/>
          <a:lstStyle/>
          <a:p>
            <a:r>
              <a:rPr lang="en-US" sz="2200" dirty="0"/>
              <a:t>Cybersecurity: Layered Approach to Protection</a:t>
            </a:r>
          </a:p>
        </p:txBody>
      </p:sp>
      <p:sp>
        <p:nvSpPr>
          <p:cNvPr id="10" name="Text Placeholder 9">
            <a:extLst>
              <a:ext uri="{FF2B5EF4-FFF2-40B4-BE49-F238E27FC236}">
                <a16:creationId xmlns:a16="http://schemas.microsoft.com/office/drawing/2014/main" id="{2970639C-5C1A-B5D1-7375-7C1ED2E7B27A}"/>
              </a:ext>
            </a:extLst>
          </p:cNvPr>
          <p:cNvSpPr>
            <a:spLocks noGrp="1"/>
          </p:cNvSpPr>
          <p:nvPr>
            <p:ph type="body" sz="half" idx="2"/>
          </p:nvPr>
        </p:nvSpPr>
        <p:spPr>
          <a:xfrm>
            <a:off x="684068" y="1094980"/>
            <a:ext cx="11222568" cy="4876800"/>
          </a:xfrm>
        </p:spPr>
        <p:txBody>
          <a:bodyPr/>
          <a:lstStyle/>
          <a:p>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“Defense in Depth” — Implementing Layered Security in a Stratified Approach</a:t>
            </a:r>
          </a:p>
        </p:txBody>
      </p:sp>
      <p:sp>
        <p:nvSpPr>
          <p:cNvPr id="4" name="Title 1">
            <a:extLst>
              <a:ext uri="{FF2B5EF4-FFF2-40B4-BE49-F238E27FC236}">
                <a16:creationId xmlns:a16="http://schemas.microsoft.com/office/drawing/2014/main" id="{3CE8CC67-AB44-9A49-33EC-E2A10BD614F0}"/>
              </a:ext>
            </a:extLst>
          </p:cNvPr>
          <p:cNvSpPr txBox="1">
            <a:spLocks/>
          </p:cNvSpPr>
          <p:nvPr/>
        </p:nvSpPr>
        <p:spPr>
          <a:xfrm>
            <a:off x="0" y="0"/>
            <a:ext cx="0" cy="0"/>
          </a:xfrm>
          <a:prstGeom prst="rect">
            <a:avLst/>
          </a:prstGeom>
        </p:spPr>
        <p:txBody>
          <a:bodyPr anchor="ctr" anchorCtr="0">
            <a:normAutofit fontScale="25000" lnSpcReduction="20000"/>
          </a:bodyPr>
          <a:lstStyle>
            <a:lvl1pPr algn="r" rtl="0" eaLnBrk="1" fontAlgn="base" hangingPunct="1">
              <a:spcBef>
                <a:spcPct val="0"/>
              </a:spcBef>
              <a:spcAft>
                <a:spcPct val="0"/>
              </a:spcAft>
              <a:defRPr sz="2400" b="1">
                <a:solidFill>
                  <a:schemeClr val="bg1"/>
                </a:solidFill>
                <a:latin typeface="Tahoma" pitchFamily="34" charset="0"/>
                <a:ea typeface="Tahoma" pitchFamily="34" charset="0"/>
                <a:cs typeface="Tahoma" pitchFamily="34" charset="0"/>
              </a:defRPr>
            </a:lvl1pPr>
            <a:lvl2pPr algn="ctr" rtl="0" eaLnBrk="1" fontAlgn="base" hangingPunct="1">
              <a:spcBef>
                <a:spcPct val="0"/>
              </a:spcBef>
              <a:spcAft>
                <a:spcPct val="0"/>
              </a:spcAft>
              <a:defRPr sz="4400">
                <a:solidFill>
                  <a:schemeClr val="tx2"/>
                </a:solidFill>
                <a:latin typeface="Arial" charset="0"/>
                <a:ea typeface="ＭＳ Ｐゴシック" pitchFamily="84" charset="-128"/>
              </a:defRPr>
            </a:lvl2pPr>
            <a:lvl3pPr algn="ctr" rtl="0" eaLnBrk="1" fontAlgn="base" hangingPunct="1">
              <a:spcBef>
                <a:spcPct val="0"/>
              </a:spcBef>
              <a:spcAft>
                <a:spcPct val="0"/>
              </a:spcAft>
              <a:defRPr sz="4400">
                <a:solidFill>
                  <a:schemeClr val="tx2"/>
                </a:solidFill>
                <a:latin typeface="Arial" charset="0"/>
                <a:ea typeface="ＭＳ Ｐゴシック" pitchFamily="84" charset="-128"/>
              </a:defRPr>
            </a:lvl3pPr>
            <a:lvl4pPr algn="ctr" rtl="0" eaLnBrk="1" fontAlgn="base" hangingPunct="1">
              <a:spcBef>
                <a:spcPct val="0"/>
              </a:spcBef>
              <a:spcAft>
                <a:spcPct val="0"/>
              </a:spcAft>
              <a:defRPr sz="4400">
                <a:solidFill>
                  <a:schemeClr val="tx2"/>
                </a:solidFill>
                <a:latin typeface="Arial" charset="0"/>
                <a:ea typeface="ＭＳ Ｐゴシック" pitchFamily="84" charset="-128"/>
              </a:defRPr>
            </a:lvl4pPr>
            <a:lvl5pPr algn="ctr" rtl="0" eaLnBrk="1" fontAlgn="base" hangingPunct="1">
              <a:spcBef>
                <a:spcPct val="0"/>
              </a:spcBef>
              <a:spcAft>
                <a:spcPct val="0"/>
              </a:spcAft>
              <a:defRPr sz="4400">
                <a:solidFill>
                  <a:schemeClr val="tx2"/>
                </a:solidFill>
                <a:latin typeface="Arial" charset="0"/>
                <a:ea typeface="ＭＳ Ｐゴシック" pitchFamily="8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4"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4"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4"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4" charset="-128"/>
              </a:defRPr>
            </a:lvl9pPr>
          </a:lstStyle>
          <a:p>
            <a:r>
              <a:rPr lang="en-US" sz="3600" kern="0" dirty="0">
                <a:solidFill>
                  <a:schemeClr val="tx2"/>
                </a:solidFill>
                <a:latin typeface="Arial" panose="020B0604020202020204" pitchFamily="34" charset="0"/>
                <a:cs typeface="Arial" panose="020B0604020202020204" pitchFamily="34" charset="0"/>
              </a:rPr>
              <a:t>Cybersecurity: Layered Approach to Protection</a:t>
            </a:r>
            <a:br>
              <a:rPr lang="en-US" kern="0" dirty="0"/>
            </a:br>
            <a:endParaRPr lang="en-US" kern="0" dirty="0">
              <a:solidFill>
                <a:srgbClr val="FF0000"/>
              </a:solidFill>
            </a:endParaRPr>
          </a:p>
        </p:txBody>
      </p:sp>
      <p:pic>
        <p:nvPicPr>
          <p:cNvPr id="5" name="Picture 4">
            <a:extLst>
              <a:ext uri="{FF2B5EF4-FFF2-40B4-BE49-F238E27FC236}">
                <a16:creationId xmlns:a16="http://schemas.microsoft.com/office/drawing/2014/main" id="{033FC275-F565-1FA4-3943-6C2FBDAAD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133" y="1736564"/>
            <a:ext cx="6896527" cy="4026456"/>
          </a:xfrm>
          <a:prstGeom prst="rect">
            <a:avLst/>
          </a:prstGeom>
        </p:spPr>
      </p:pic>
    </p:spTree>
    <p:extLst>
      <p:ext uri="{BB962C8B-B14F-4D97-AF65-F5344CB8AC3E}">
        <p14:creationId xmlns:p14="http://schemas.microsoft.com/office/powerpoint/2010/main" val="267671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tle text is always blue&amp;quot;&quot;/&gt;&lt;property id=&quot;20307&quot; value=&quot;256&quot;/&gt;&lt;/object&gt;&lt;object type=&quot;3&quot; unique_id=&quot;10026&quot;&gt;&lt;property id=&quot;20148&quot; value=&quot;5&quot;/&gt;&lt;property id=&quot;20300&quot; value=&quot;Slide 2 - &amp;quot;Content slide&amp;quot;&quot;/&gt;&lt;property id=&quot;20307&quot; value=&quot;257&quot;/&gt;&lt;/object&gt;&lt;object type=&quot;3&quot; unique_id=&quot;10027&quot;&gt;&lt;property id=&quot;20148&quot; value=&quot;5&quot;/&gt;&lt;property id=&quot;20300&quot; value=&quot;Slide 3 - &amp;quot;Subtitle/new section slide&amp;quot;&quot;/&gt;&lt;property id=&quot;20307&quot; value=&quot;258&quot;/&gt;&lt;/object&gt;&lt;object type=&quot;3&quot; unique_id=&quot;10028&quot;&gt;&lt;property id=&quot;20148&quot; value=&quot;5&quot;/&gt;&lt;property id=&quot;20300&quot; value=&quot;Slide 4 - &amp;quot;Content slide&amp;quot;&quot;/&gt;&lt;property id=&quot;20307&quot; value=&quot;260&quot;/&gt;&lt;/object&gt;&lt;object type=&quot;3&quot; unique_id=&quot;10029&quot;&gt;&lt;property id=&quot;20148&quot; value=&quot;5&quot;/&gt;&lt;property id=&quot;20300&quot; value=&quot;Slide 6 - &amp;quot;Two column content slide&amp;quot;&quot;/&gt;&lt;property id=&quot;20307&quot; value=&quot;259&quot;/&gt;&lt;/object&gt;&lt;object type=&quot;3&quot; unique_id=&quot;10118&quot;&gt;&lt;property id=&quot;20148&quot; value=&quot;5&quot;/&gt;&lt;property id=&quot;20300&quot; value=&quot;Slide 5 - &amp;quot;Content slide&amp;quot;&quot;/&gt;&lt;property id=&quot;20307&quot; value=&quot;261&quot;/&gt;&lt;/object&gt;&lt;/object&gt;&lt;/object&gt;&lt;/database&gt;"/>
  <p:tag name="SECTOMILLISECCONVERTED" val="1"/>
</p:tagLst>
</file>

<file path=ppt/theme/theme1.xml><?xml version="1.0" encoding="utf-8"?>
<a:theme xmlns:a="http://schemas.openxmlformats.org/drawingml/2006/main" name="Office Theme">
  <a:themeElements>
    <a:clrScheme name="ISA colors">
      <a:dk1>
        <a:srgbClr val="003E6B"/>
      </a:dk1>
      <a:lt1>
        <a:srgbClr val="FFFFFF"/>
      </a:lt1>
      <a:dk2>
        <a:srgbClr val="003E6B"/>
      </a:dk2>
      <a:lt2>
        <a:srgbClr val="F2F2F2"/>
      </a:lt2>
      <a:accent1>
        <a:srgbClr val="75BEE9"/>
      </a:accent1>
      <a:accent2>
        <a:srgbClr val="F47920"/>
      </a:accent2>
      <a:accent3>
        <a:srgbClr val="00AAB5"/>
      </a:accent3>
      <a:accent4>
        <a:srgbClr val="FFC425"/>
      </a:accent4>
      <a:accent5>
        <a:srgbClr val="73477B"/>
      </a:accent5>
      <a:accent6>
        <a:srgbClr val="95C93D"/>
      </a:accent6>
      <a:hlink>
        <a:srgbClr val="75BEE9"/>
      </a:hlink>
      <a:folHlink>
        <a:srgbClr val="CF202F"/>
      </a:folHlink>
    </a:clrScheme>
    <a:fontScheme name="ISA text">
      <a:majorFont>
        <a:latin typeface="Montserrat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A Wide White template  -  Read-Only" id="{19478462-076D-4C4D-8BF1-CF66588B0065}" vid="{6BFFC81E-888F-41FF-A9A0-BBF233AD385C}"/>
    </a:ext>
  </a:extLst>
</a:theme>
</file>

<file path=ppt/theme/theme2.xml><?xml version="1.0" encoding="utf-8"?>
<a:theme xmlns:a="http://schemas.openxmlformats.org/drawingml/2006/main" name="Dragos">
  <a:themeElements>
    <a:clrScheme name="Dragos Dark">
      <a:dk1>
        <a:srgbClr val="171717"/>
      </a:dk1>
      <a:lt1>
        <a:srgbClr val="FFFFFF"/>
      </a:lt1>
      <a:dk2>
        <a:srgbClr val="0A1212"/>
      </a:dk2>
      <a:lt2>
        <a:srgbClr val="FFFFFF"/>
      </a:lt2>
      <a:accent1>
        <a:srgbClr val="049995"/>
      </a:accent1>
      <a:accent2>
        <a:srgbClr val="033B3F"/>
      </a:accent2>
      <a:accent3>
        <a:srgbClr val="A63946"/>
      </a:accent3>
      <a:accent4>
        <a:srgbClr val="7AB042"/>
      </a:accent4>
      <a:accent5>
        <a:srgbClr val="E3E5E5"/>
      </a:accent5>
      <a:accent6>
        <a:srgbClr val="2CBCB6"/>
      </a:accent6>
      <a:hlink>
        <a:srgbClr val="2CBCB6"/>
      </a:hlink>
      <a:folHlink>
        <a:srgbClr val="049995"/>
      </a:folHlink>
    </a:clrScheme>
    <a:fontScheme name="Dragos">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w="25400">
          <a:noFill/>
        </a:ln>
        <a:effectLst/>
      </a:spPr>
      <a:bodyPr rtlCol="0" anchor="ctr"/>
      <a:lstStyle>
        <a:defPPr algn="ctr">
          <a:defRPr dirty="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200" dirty="0" smtClean="0">
            <a:solidFill>
              <a:schemeClr val="bg2"/>
            </a:solidFill>
            <a:cs typeface="Dubai" panose="020B0503030403030204" pitchFamily="34" charset="-78"/>
          </a:defRPr>
        </a:defPPr>
      </a:lstStyle>
    </a:txDef>
  </a:objectDefaults>
  <a:extraClrSchemeLst/>
  <a:extLst>
    <a:ext uri="{05A4C25C-085E-4340-85A3-A5531E510DB2}">
      <thm15:themeFamily xmlns:thm15="http://schemas.microsoft.com/office/thememl/2012/main" name="Dragos" id="{563300A1-2912-4994-8349-853C6E765309}" vid="{A114D0DE-8BD2-4EB1-A7B7-A4B8564600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3256</TotalTime>
  <Words>5122</Words>
  <Application>Microsoft Office PowerPoint</Application>
  <PresentationFormat>Widescreen</PresentationFormat>
  <Paragraphs>546</Paragraphs>
  <Slides>45</Slides>
  <Notes>41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45</vt:i4>
      </vt:variant>
    </vt:vector>
  </HeadingPairs>
  <TitlesOfParts>
    <vt:vector size="63" baseType="lpstr">
      <vt:lpstr>Wingdings</vt:lpstr>
      <vt:lpstr>Symbol</vt:lpstr>
      <vt:lpstr>Tahoma</vt:lpstr>
      <vt:lpstr>Times New Roman</vt:lpstr>
      <vt:lpstr>Lucida Sans</vt:lpstr>
      <vt:lpstr>Montserrat SemiBold</vt:lpstr>
      <vt:lpstr>Calibri</vt:lpstr>
      <vt:lpstr>Open Sans</vt:lpstr>
      <vt:lpstr>Lucida Grande</vt:lpstr>
      <vt:lpstr>Dubai Light</vt:lpstr>
      <vt:lpstr>Apple Color Emoji</vt:lpstr>
      <vt:lpstr>Söhne</vt:lpstr>
      <vt:lpstr>Arial Nova</vt:lpstr>
      <vt:lpstr>Aptos</vt:lpstr>
      <vt:lpstr>Courier New</vt:lpstr>
      <vt:lpstr>Arial</vt:lpstr>
      <vt:lpstr>Office Theme</vt:lpstr>
      <vt:lpstr>Dragos</vt:lpstr>
      <vt:lpstr>PowerPoint Presentation</vt:lpstr>
      <vt:lpstr>PowerPoint Presentation</vt:lpstr>
      <vt:lpstr>PowerPoint Presentation</vt:lpstr>
      <vt:lpstr>ICS4ICS: Tabletop Exercise Objectives &amp; Rules</vt:lpstr>
      <vt:lpstr>ICS4ICS Uses Existing Capabilities</vt:lpstr>
      <vt:lpstr>‘Planning P’ Incident Command Process</vt:lpstr>
      <vt:lpstr>ICS4ICS Organization Chart: Start Small</vt:lpstr>
      <vt:lpstr>Color-Coded ICS4ICS Meetings, Briefings, and Work Sessions</vt:lpstr>
      <vt:lpstr>Cybersecurity: Layered Approach to Protection</vt:lpstr>
      <vt:lpstr>Computer Incident Response Phases</vt:lpstr>
      <vt:lpstr>Mutual Aid &amp; Third-Party Staffing Contracts</vt:lpstr>
      <vt:lpstr>Mutual Aid &amp; Third-Party Staffing Contracts</vt:lpstr>
      <vt:lpstr>Mutual Aid Procedure Template</vt:lpstr>
      <vt:lpstr>ICS4ICS Training Exercise Starts Now</vt:lpstr>
      <vt:lpstr>Background</vt:lpstr>
      <vt:lpstr>Scenario</vt:lpstr>
      <vt:lpstr>Initial Assessment</vt:lpstr>
      <vt:lpstr>Incident is disrupting operations</vt:lpstr>
      <vt:lpstr>Incident is disrupting operations</vt:lpstr>
      <vt:lpstr>Incident is disrupting operations</vt:lpstr>
      <vt:lpstr>Containment</vt:lpstr>
      <vt:lpstr>Containment Procedure Template</vt:lpstr>
      <vt:lpstr>Incident Commander Objectives Meeting</vt:lpstr>
      <vt:lpstr>IC Objectives Meeting: Agenda and Priorities</vt:lpstr>
      <vt:lpstr>Incident Commander Objectives Meeting</vt:lpstr>
      <vt:lpstr>ICS-201: Incident Briefing</vt:lpstr>
      <vt:lpstr>ICS 201 Incident Briefing (Section 7: Objectives)</vt:lpstr>
      <vt:lpstr>ICS-233: Incident Open Action Tracker</vt:lpstr>
      <vt:lpstr>Government Reporting</vt:lpstr>
      <vt:lpstr>Government Reporting Procedure Template</vt:lpstr>
      <vt:lpstr>Command and General Staff Meeting</vt:lpstr>
      <vt:lpstr>Command and General Staff Meeting</vt:lpstr>
      <vt:lpstr>Command and General Staff Meeting</vt:lpstr>
      <vt:lpstr>Safety Status Update</vt:lpstr>
      <vt:lpstr>PIO: Public Media Concerns</vt:lpstr>
      <vt:lpstr>ICS-233 Incident Open Action Tracker</vt:lpstr>
      <vt:lpstr>PowerPoint Presentation</vt:lpstr>
      <vt:lpstr>Ransomware Demand</vt:lpstr>
      <vt:lpstr>Ransomware Procedure Template</vt:lpstr>
      <vt:lpstr>ICS 215: Operations Section Chief</vt:lpstr>
      <vt:lpstr>PowerPoint Presentation</vt:lpstr>
      <vt:lpstr>DRAGOS OT-CERT*</vt:lpstr>
      <vt:lpstr>ICS4ICS and you</vt:lpstr>
      <vt:lpstr> Questions   &amp;    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Foor</dc:creator>
  <cp:lastModifiedBy>Heidi Cooke</cp:lastModifiedBy>
  <cp:revision>105</cp:revision>
  <dcterms:created xsi:type="dcterms:W3CDTF">2021-09-28T00:38:48Z</dcterms:created>
  <dcterms:modified xsi:type="dcterms:W3CDTF">2024-07-24T21:44:41Z</dcterms:modified>
</cp:coreProperties>
</file>